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3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74100-FBF7-405F-B9C4-D86897BBF288}" type="datetimeFigureOut">
              <a:rPr lang="en-US" smtClean="0"/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93A50-0799-4FAC-8168-32BBDCCAB8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93A50-0799-4FAC-8168-32BBDCCAB8F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BEBE-9057-4465-A014-B028BE26C1FC}" type="datetimeFigureOut">
              <a:rPr lang="en-US" smtClean="0"/>
              <a:pPr/>
              <a:t>5/11/2011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08FF9-80CC-44FE-905F-B8BB6CFA7B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828800"/>
            <a:ext cx="356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of recent PS measurements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45820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12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May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-30.104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3.8915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-6.97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11.4121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1.78583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28.08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3.40596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429000"/>
          <a:ext cx="845820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12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May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-29.7489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-6.89381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11.2384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1.6575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27.785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3.2253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Orbit_12thMay_traj2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3429000" cy="2019300"/>
          </a:xfrm>
          <a:prstGeom prst="rect">
            <a:avLst/>
          </a:prstGeom>
        </p:spPr>
      </p:pic>
      <p:pic>
        <p:nvPicPr>
          <p:cNvPr id="7" name="Picture 6" descr="Orbit_12thMay_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990600"/>
            <a:ext cx="3541029" cy="2214253"/>
          </a:xfrm>
          <a:prstGeom prst="rect">
            <a:avLst/>
          </a:prstGeom>
        </p:spPr>
      </p:pic>
      <p:pic>
        <p:nvPicPr>
          <p:cNvPr id="8" name="Picture 7" descr="Orbit_12thMay_traj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" y="4495800"/>
            <a:ext cx="3429000" cy="2038350"/>
          </a:xfrm>
          <a:prstGeom prst="rect">
            <a:avLst/>
          </a:prstGeom>
        </p:spPr>
      </p:pic>
      <p:pic>
        <p:nvPicPr>
          <p:cNvPr id="9" name="Picture 8" descr="Orbit_12thMay_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19600" y="4191000"/>
            <a:ext cx="3891794" cy="24335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2thMay_traj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685800"/>
            <a:ext cx="3429000" cy="2019300"/>
          </a:xfrm>
          <a:prstGeom prst="rect">
            <a:avLst/>
          </a:prstGeom>
        </p:spPr>
      </p:pic>
      <p:pic>
        <p:nvPicPr>
          <p:cNvPr id="5" name="Picture 4" descr="Orbit_12thMay_traj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609600"/>
            <a:ext cx="3429000" cy="2000250"/>
          </a:xfrm>
          <a:prstGeom prst="rect">
            <a:avLst/>
          </a:prstGeom>
        </p:spPr>
      </p:pic>
      <p:pic>
        <p:nvPicPr>
          <p:cNvPr id="6" name="Picture 5" descr="Orbit_12thMay_traj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657600"/>
            <a:ext cx="3429000" cy="2000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81200" y="5867400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Shot 20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2743200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Shot 1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819400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Shot 24</a:t>
            </a:r>
            <a:endParaRPr lang="en-US" sz="1000" dirty="0"/>
          </a:p>
        </p:txBody>
      </p:sp>
      <p:pic>
        <p:nvPicPr>
          <p:cNvPr id="10" name="Picture 9" descr="Orbit_12thMay_traj6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733800"/>
            <a:ext cx="3429000" cy="20002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086600" y="5867400"/>
            <a:ext cx="5822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Shot 10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45820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13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May X </a:t>
                      </a:r>
                      <a:r>
                        <a:rPr lang="en-US" sz="1200" baseline="0" dirty="0" err="1" smtClean="0"/>
                        <a:t>X</a:t>
                      </a:r>
                      <a:r>
                        <a:rPr lang="en-US" sz="1200" baseline="0" dirty="0" smtClean="0"/>
                        <a:t>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PFW 4 </a:t>
                      </a:r>
                      <a:r>
                        <a:rPr lang="en-US" sz="1200" dirty="0" err="1" smtClean="0"/>
                        <a:t>courants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-34.8335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3.0687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-6.993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2.098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15.0063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33.0084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2.420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Orbit_13thMayXX'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3429000" cy="2000250"/>
          </a:xfrm>
          <a:prstGeom prst="rect">
            <a:avLst/>
          </a:prstGeom>
        </p:spPr>
      </p:pic>
      <p:pic>
        <p:nvPicPr>
          <p:cNvPr id="6" name="Picture 5" descr="Orbit_13thMayXX'_hist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143000"/>
            <a:ext cx="3429000" cy="2247900"/>
          </a:xfrm>
          <a:prstGeom prst="rect">
            <a:avLst/>
          </a:prstGeom>
        </p:spPr>
      </p:pic>
      <p:pic>
        <p:nvPicPr>
          <p:cNvPr id="7" name="Picture 6" descr="Orbit_13thMayXX'_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191000"/>
            <a:ext cx="3429000" cy="2000250"/>
          </a:xfrm>
          <a:prstGeom prst="rect">
            <a:avLst/>
          </a:prstGeom>
        </p:spPr>
      </p:pic>
      <p:pic>
        <p:nvPicPr>
          <p:cNvPr id="8" name="Picture 7" descr="Orbit_13thMayXX'_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4267200"/>
            <a:ext cx="3429000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228600"/>
          <a:ext cx="8458200" cy="64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15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May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PFW 3 </a:t>
                      </a:r>
                      <a:r>
                        <a:rPr lang="en-US" sz="1200" dirty="0" err="1" smtClean="0"/>
                        <a:t>courants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-34.9294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-4.567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16.0211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35.6234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1.247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Orbit_15thMay_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0"/>
            <a:ext cx="3429000" cy="2000250"/>
          </a:xfrm>
          <a:prstGeom prst="rect">
            <a:avLst/>
          </a:prstGeom>
        </p:spPr>
      </p:pic>
      <p:pic>
        <p:nvPicPr>
          <p:cNvPr id="6" name="Picture 5" descr="Orbit_15thMay_hist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3886200"/>
            <a:ext cx="3429000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rbit_13thMay_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3429000" cy="2038350"/>
          </a:xfrm>
          <a:prstGeom prst="rect">
            <a:avLst/>
          </a:prstGeom>
        </p:spPr>
      </p:pic>
      <p:pic>
        <p:nvPicPr>
          <p:cNvPr id="5" name="Picture 4" descr="Orbit_13thMay_kick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304800"/>
            <a:ext cx="4007959" cy="2419350"/>
          </a:xfrm>
          <a:prstGeom prst="rect">
            <a:avLst/>
          </a:prstGeom>
        </p:spPr>
      </p:pic>
      <p:pic>
        <p:nvPicPr>
          <p:cNvPr id="6" name="Picture 5" descr="Orbit_13thMay_kick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3200400"/>
            <a:ext cx="4572000" cy="2790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923794" y="6553200"/>
            <a:ext cx="12202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MTE meeting 05/05</a:t>
            </a:r>
            <a:endParaRPr lang="en-US" sz="1000" dirty="0"/>
          </a:p>
        </p:txBody>
      </p:sp>
      <p:pic>
        <p:nvPicPr>
          <p:cNvPr id="5" name="Picture 4" descr="data_18_Ap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6275956" cy="4419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152400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April : Sextupole variation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257800"/>
            <a:ext cx="70237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0.566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-530.98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3.90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564.99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=-23.2*10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31.9*10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=-26.5*10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0.549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-530.8  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3.87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564.29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=-22.5*10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33.09*10</a:t>
            </a:r>
            <a:r>
              <a:rPr lang="en-US" sz="1200" baseline="30000" dirty="0" smtClean="0"/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=-27.72*10</a:t>
            </a:r>
            <a:r>
              <a:rPr lang="en-US" sz="1200" baseline="30000" dirty="0" smtClean="0"/>
              <a:t>4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0.228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-539.3  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4.04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571.82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=-28.8*10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28.16*10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=-21.3*10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</a:p>
          <a:p>
            <a:pPr marL="228600" indent="-228600">
              <a:buFontTx/>
              <a:buAutoNum type="arabicPlain"/>
            </a:pPr>
            <a:r>
              <a:rPr lang="en-US" sz="1200" dirty="0" smtClean="0"/>
              <a:t>Q’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0.517   Q’’</a:t>
            </a:r>
            <a:r>
              <a:rPr lang="en-US" sz="1200" baseline="-25000" dirty="0" smtClean="0"/>
              <a:t>H</a:t>
            </a:r>
            <a:r>
              <a:rPr lang="en-US" sz="1200" dirty="0" smtClean="0"/>
              <a:t> = -532.33   Q’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3.79   Q’’</a:t>
            </a:r>
            <a:r>
              <a:rPr lang="en-US" sz="1200" baseline="-25000" dirty="0" smtClean="0"/>
              <a:t>V</a:t>
            </a:r>
            <a:r>
              <a:rPr lang="en-US" sz="1200" dirty="0" smtClean="0"/>
              <a:t> = 563.66    H</a:t>
            </a:r>
            <a:r>
              <a:rPr lang="en-US" sz="1200" baseline="-25000" dirty="0" smtClean="0"/>
              <a:t>200</a:t>
            </a:r>
            <a:r>
              <a:rPr lang="en-US" sz="1200" dirty="0" smtClean="0"/>
              <a:t>=-24.8*10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  <a:r>
              <a:rPr lang="en-US" sz="1200" dirty="0" smtClean="0"/>
              <a:t>   H</a:t>
            </a:r>
            <a:r>
              <a:rPr lang="en-US" sz="1200" baseline="-25000" dirty="0" smtClean="0"/>
              <a:t>020=</a:t>
            </a:r>
            <a:r>
              <a:rPr lang="en-US" sz="1200" dirty="0" smtClean="0"/>
              <a:t>33.64*10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  <a:r>
              <a:rPr lang="en-US" sz="1200" dirty="0" smtClean="0"/>
              <a:t>    H</a:t>
            </a:r>
            <a:r>
              <a:rPr lang="en-US" sz="1200" baseline="-25000" dirty="0" smtClean="0"/>
              <a:t>110</a:t>
            </a:r>
            <a:r>
              <a:rPr lang="en-US" sz="1200" dirty="0" smtClean="0"/>
              <a:t>=-28.21*10</a:t>
            </a:r>
            <a:r>
              <a:rPr lang="en-US" sz="1200" baseline="30000" dirty="0" smtClean="0">
                <a:solidFill>
                  <a:srgbClr val="FF0000"/>
                </a:solidFill>
              </a:rPr>
              <a:t>4</a:t>
            </a:r>
          </a:p>
          <a:p>
            <a:pPr marL="228600" indent="-228600">
              <a:buFontTx/>
              <a:buAutoNum type="arabicPlain"/>
            </a:pPr>
            <a:endParaRPr lang="en-US" sz="1200" baseline="300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53200" y="1905000"/>
          <a:ext cx="1981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400"/>
                <a:gridCol w="660400"/>
                <a:gridCol w="660400"/>
              </a:tblGrid>
              <a:tr h="25400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Sext</a:t>
                      </a:r>
                      <a:r>
                        <a:rPr lang="en-US" sz="1200" dirty="0" smtClean="0"/>
                        <a:t> 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Sext39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130 A</a:t>
                      </a:r>
                      <a:endParaRPr lang="en-US" sz="12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180 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 A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3004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April : Sextupole variation</a:t>
            </a:r>
            <a:endParaRPr lang="en-US" dirty="0"/>
          </a:p>
        </p:txBody>
      </p:sp>
      <p:pic>
        <p:nvPicPr>
          <p:cNvPr id="5" name="Picture 4" descr="Orbit_19thApril_XMT550A_XMT39180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914400"/>
            <a:ext cx="3429000" cy="2219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3276600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0A Sext39 180A</a:t>
            </a: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6400800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Sext55 180A Sext39 0A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6400800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70A Sext39 130A</a:t>
            </a:r>
            <a:endParaRPr 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3352800"/>
            <a:ext cx="14558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Sext55 60A Sext39 120A</a:t>
            </a:r>
            <a:endParaRPr lang="en-US" sz="1000" dirty="0"/>
          </a:p>
        </p:txBody>
      </p:sp>
      <p:pic>
        <p:nvPicPr>
          <p:cNvPr id="10" name="Picture 9" descr="Orbit_19thApril_XMT5560A_XMT39120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990600"/>
            <a:ext cx="3429000" cy="2219325"/>
          </a:xfrm>
          <a:prstGeom prst="rect">
            <a:avLst/>
          </a:prstGeom>
        </p:spPr>
      </p:pic>
      <p:pic>
        <p:nvPicPr>
          <p:cNvPr id="11" name="Picture 10" descr="Orbit_19thApril_XMT5570A_XMT39130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4114800"/>
            <a:ext cx="3429000" cy="2219325"/>
          </a:xfrm>
          <a:prstGeom prst="rect">
            <a:avLst/>
          </a:prstGeom>
        </p:spPr>
      </p:pic>
      <p:pic>
        <p:nvPicPr>
          <p:cNvPr id="12" name="Picture 11" descr="Orbit_19thApril_XMT55180A_XMT390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4114800"/>
            <a:ext cx="3429000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838200"/>
          <a:ext cx="8458200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OMT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23.2443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2.6607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4.669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0.8991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8.9907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0.773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22.7811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2.021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Xmt39120A</a:t>
                      </a:r>
                    </a:p>
                    <a:p>
                      <a:r>
                        <a:rPr lang="en-US" sz="1200" dirty="0" smtClean="0"/>
                        <a:t>Xmt5560A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23.4486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2.68183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4.451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0.9144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9.186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0.8003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23.1023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2.0302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Xmt39180A</a:t>
                      </a:r>
                    </a:p>
                    <a:p>
                      <a:r>
                        <a:rPr lang="en-US" sz="1200" dirty="0" smtClean="0"/>
                        <a:t>Xmt55 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17.4941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2.8878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2.3782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8.531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0.661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2.04757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 0A</a:t>
                      </a:r>
                    </a:p>
                    <a:p>
                      <a:r>
                        <a:rPr lang="en-US" sz="1200" dirty="0" smtClean="0"/>
                        <a:t>Xmt55180A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25.161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1.1185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5.130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0.367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8.731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21.989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0.9042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Xmt39130A</a:t>
                      </a:r>
                    </a:p>
                    <a:p>
                      <a:r>
                        <a:rPr lang="en-US" sz="1200" dirty="0" smtClean="0"/>
                        <a:t>Xmt5570A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26.075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4.7648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0.4165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10.8885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0.4433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25.696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04800"/>
            <a:ext cx="868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avril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14800"/>
            <a:ext cx="1960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 </a:t>
            </a:r>
            <a:r>
              <a:rPr lang="en-US" dirty="0" err="1" smtClean="0"/>
              <a:t>avril</a:t>
            </a:r>
            <a:r>
              <a:rPr lang="en-US" dirty="0" smtClean="0"/>
              <a:t> “Nominal ”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4648200"/>
          <a:ext cx="845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1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2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3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SLICE 4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OMT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Nominal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-17.03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-2.583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1.774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18.75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2.843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2514600"/>
            <a:ext cx="8931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OMT nominal</a:t>
            </a:r>
            <a:endParaRPr lang="en-US" sz="1000" dirty="0"/>
          </a:p>
        </p:txBody>
      </p:sp>
      <p:pic>
        <p:nvPicPr>
          <p:cNvPr id="9" name="Picture 8" descr="Orbit_20thApril_xmt390A_xmt55180A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28600"/>
            <a:ext cx="3352800" cy="208408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76800" y="2286000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Xmt39 0A Xmt55 180A</a:t>
            </a:r>
            <a:endParaRPr lang="en-US" sz="1000" dirty="0"/>
          </a:p>
        </p:txBody>
      </p:sp>
      <p:pic>
        <p:nvPicPr>
          <p:cNvPr id="11" name="Picture 10" descr="Orbit_20thApril_xmt39120A_xmt55_60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0"/>
            <a:ext cx="2590800" cy="16768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4876800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Xmt39 120A Xmt55 60A</a:t>
            </a:r>
            <a:endParaRPr lang="en-US" sz="1000" dirty="0"/>
          </a:p>
        </p:txBody>
      </p:sp>
      <p:pic>
        <p:nvPicPr>
          <p:cNvPr id="13" name="Picture 12" descr="Orbit_20thApril_xmt39130A_xmt5570A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514600"/>
            <a:ext cx="2819524" cy="17526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858000" y="4267200"/>
            <a:ext cx="14366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Xmt39 130A Xmt55 70A</a:t>
            </a:r>
            <a:endParaRPr lang="en-US" sz="1000" dirty="0"/>
          </a:p>
        </p:txBody>
      </p:sp>
      <p:pic>
        <p:nvPicPr>
          <p:cNvPr id="15" name="Picture 14" descr="Orbit_20thApril_xmt39180A_xmt550A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0400" y="4419600"/>
            <a:ext cx="3429000" cy="22193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53200" y="5486400"/>
            <a:ext cx="13708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Xmt39 180A Xmt55 0A</a:t>
            </a:r>
            <a:endParaRPr lang="en-US" sz="1000" dirty="0"/>
          </a:p>
        </p:txBody>
      </p:sp>
      <p:pic>
        <p:nvPicPr>
          <p:cNvPr id="17" name="Picture 16" descr="Orbit_20thApril_omtnomin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304800"/>
            <a:ext cx="3429000" cy="22193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304800"/>
          <a:ext cx="845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April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204.47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36.4939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r>
                        <a:rPr lang="en-US" sz="1200" dirty="0" smtClean="0"/>
                        <a:t>37.8602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13.22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83.55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206.18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24.72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Orbit_28thApr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819400"/>
            <a:ext cx="3733800" cy="2334795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371600"/>
          <a:ext cx="845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May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-301.61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38.951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-69.13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9.59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115.08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17.85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280.061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34.3383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5410200"/>
            <a:ext cx="8418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28</a:t>
            </a:r>
            <a:r>
              <a:rPr lang="en-US" sz="1400" baseline="30000" dirty="0" smtClean="0"/>
              <a:t>th </a:t>
            </a:r>
            <a:r>
              <a:rPr lang="en-US" sz="1400" dirty="0" smtClean="0"/>
              <a:t>April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5334000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12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April</a:t>
            </a:r>
            <a:endParaRPr 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8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Pickup 83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kick</a:t>
            </a:r>
            <a:endParaRPr lang="en-US" dirty="0"/>
          </a:p>
        </p:txBody>
      </p:sp>
      <p:pic>
        <p:nvPicPr>
          <p:cNvPr id="6" name="Picture 5" descr="scopeCH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143000"/>
            <a:ext cx="3429000" cy="1971675"/>
          </a:xfrm>
          <a:prstGeom prst="rect">
            <a:avLst/>
          </a:prstGeom>
        </p:spPr>
      </p:pic>
      <p:pic>
        <p:nvPicPr>
          <p:cNvPr id="7" name="Picture 6" descr="scopeCH1_beforesteering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3581400"/>
            <a:ext cx="3457575" cy="2143125"/>
          </a:xfrm>
          <a:prstGeom prst="rect">
            <a:avLst/>
          </a:prstGeom>
        </p:spPr>
      </p:pic>
      <p:pic>
        <p:nvPicPr>
          <p:cNvPr id="8" name="Picture 7" descr="scopeCH1_aftersteering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81400"/>
            <a:ext cx="3429000" cy="2133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5867400"/>
          <a:ext cx="43434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219200"/>
                <a:gridCol w="1219200"/>
              </a:tblGrid>
              <a:tr h="254000"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Mean</a:t>
                      </a:r>
                      <a:r>
                        <a:rPr lang="en-US" sz="1000" baseline="0" dirty="0" smtClean="0"/>
                        <a:t> position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Standard Deviation</a:t>
                      </a:r>
                      <a:endParaRPr lang="en-US" sz="10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Pickup 83, no kicked beam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-1.947728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0.2351</a:t>
                      </a:r>
                      <a:endParaRPr lang="en-US" sz="1000" dirty="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r>
                        <a:rPr lang="en-US" sz="1000" baseline="30000" dirty="0" smtClean="0"/>
                        <a:t>st</a:t>
                      </a:r>
                      <a:r>
                        <a:rPr lang="en-US" sz="1000" dirty="0" smtClean="0"/>
                        <a:t> April measurement, no island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1.6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smtClean="0"/>
                        <a:t>0.203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085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Pickup 83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kick</a:t>
            </a:r>
            <a:endParaRPr lang="en-US" dirty="0"/>
          </a:p>
        </p:txBody>
      </p:sp>
      <p:pic>
        <p:nvPicPr>
          <p:cNvPr id="6" name="Picture 5" descr="scopeCH1_faisceaukick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219200"/>
            <a:ext cx="3429000" cy="1971675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524000" y="5181600"/>
          <a:ext cx="3810000" cy="130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1270000"/>
                <a:gridCol w="1270000"/>
              </a:tblGrid>
              <a:tr h="26035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Mean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Standard Deviation</a:t>
                      </a:r>
                      <a:endParaRPr lang="en-US" sz="1000" dirty="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Before kick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-1.7242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0.2935</a:t>
                      </a:r>
                      <a:endParaRPr lang="en-US" sz="1000" dirty="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After kick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1.5572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0.497</a:t>
                      </a:r>
                      <a:endParaRPr lang="en-US" sz="1000" dirty="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After </a:t>
                      </a:r>
                      <a:r>
                        <a:rPr lang="en-US" sz="1000" dirty="0" err="1" smtClean="0"/>
                        <a:t>decoherence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1.0748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0.511</a:t>
                      </a:r>
                      <a:endParaRPr lang="en-US" sz="1000" dirty="0"/>
                    </a:p>
                  </a:txBody>
                  <a:tcPr/>
                </a:tc>
              </a:tr>
              <a:tr h="26035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Rise of the bump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-0.1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0.471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 descr="scopeCH1_beforeki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600200"/>
            <a:ext cx="2007220" cy="1143000"/>
          </a:xfrm>
          <a:prstGeom prst="rect">
            <a:avLst/>
          </a:prstGeom>
        </p:spPr>
      </p:pic>
      <p:pic>
        <p:nvPicPr>
          <p:cNvPr id="13" name="Picture 12" descr="scopeCH1_decoherenc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28600"/>
            <a:ext cx="2100867" cy="1243013"/>
          </a:xfrm>
          <a:prstGeom prst="rect">
            <a:avLst/>
          </a:prstGeom>
        </p:spPr>
      </p:pic>
      <p:pic>
        <p:nvPicPr>
          <p:cNvPr id="14" name="Picture 13" descr="scopeCH1_bump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41052" y="3352800"/>
            <a:ext cx="2364548" cy="1385888"/>
          </a:xfrm>
          <a:prstGeom prst="rect">
            <a:avLst/>
          </a:prstGeom>
        </p:spPr>
      </p:pic>
      <p:pic>
        <p:nvPicPr>
          <p:cNvPr id="15" name="Picture 14" descr="scopeCH1_afterdecoherence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53200" y="1524000"/>
            <a:ext cx="1972078" cy="1166813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rot="10800000" flipV="1">
            <a:off x="4800600" y="6858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5105400" y="1752600"/>
            <a:ext cx="1447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4610100" y="2705100"/>
            <a:ext cx="1295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6" descr="scopeCH1_afterdecoherence_histo.jpe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184571" y="2743200"/>
            <a:ext cx="1959429" cy="1219200"/>
          </a:xfrm>
          <a:prstGeom prst="rect">
            <a:avLst/>
          </a:prstGeom>
        </p:spPr>
      </p:pic>
      <p:pic>
        <p:nvPicPr>
          <p:cNvPr id="28" name="Picture 27" descr="scopeCH1_bump_histo.jpe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62200" y="3505200"/>
            <a:ext cx="1959429" cy="1219200"/>
          </a:xfrm>
          <a:prstGeom prst="rect">
            <a:avLst/>
          </a:prstGeom>
        </p:spPr>
      </p:pic>
      <p:pic>
        <p:nvPicPr>
          <p:cNvPr id="29" name="Picture 28" descr="scopeCH1_kick_histo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2819400"/>
            <a:ext cx="1959429" cy="1219200"/>
          </a:xfrm>
          <a:prstGeom prst="rect">
            <a:avLst/>
          </a:prstGeom>
        </p:spPr>
      </p:pic>
      <p:pic>
        <p:nvPicPr>
          <p:cNvPr id="30" name="Picture 29" descr="scopeCH1_decoherence_histo.jpe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81400" y="152400"/>
            <a:ext cx="17145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09600"/>
          <a:ext cx="8458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838200"/>
                <a:gridCol w="914400"/>
                <a:gridCol w="838200"/>
                <a:gridCol w="914400"/>
                <a:gridCol w="838200"/>
                <a:gridCol w="939800"/>
                <a:gridCol w="939800"/>
                <a:gridCol w="93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r>
                        <a:rPr lang="en-US" sz="1200" baseline="30000" dirty="0" smtClean="0"/>
                        <a:t>th </a:t>
                      </a:r>
                      <a:r>
                        <a:rPr lang="en-US" sz="1200" baseline="0" dirty="0" smtClean="0"/>
                        <a:t>April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Average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S.deviation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F8L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-20.45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-3.78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8.355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0.901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20.618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2.472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Orbit_28thApr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600200"/>
            <a:ext cx="4508779" cy="2819400"/>
          </a:xfrm>
          <a:prstGeom prst="rect">
            <a:avLst/>
          </a:prstGeom>
        </p:spPr>
      </p:pic>
      <p:pic>
        <p:nvPicPr>
          <p:cNvPr id="8" name="Picture 7" descr="Orbit_28thApril_traj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057400"/>
            <a:ext cx="3951514" cy="2305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9050</TotalTime>
  <Words>508</Words>
  <Application>Microsoft Office PowerPoint</Application>
  <PresentationFormat>On-screen Show (4:3)</PresentationFormat>
  <Paragraphs>276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alachaiz</dc:creator>
  <cp:lastModifiedBy>alachaiz</cp:lastModifiedBy>
  <cp:revision>363</cp:revision>
  <dcterms:created xsi:type="dcterms:W3CDTF">2011-05-05T08:24:27Z</dcterms:created>
  <dcterms:modified xsi:type="dcterms:W3CDTF">2011-05-17T09:38:13Z</dcterms:modified>
</cp:coreProperties>
</file>