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243D8-EC91-4087-8773-ADF924D9086A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EF8D-2201-4F1C-9857-430A40E52F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600200"/>
            <a:ext cx="46238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MTE latest measurements </a:t>
            </a: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675054" y="6611779"/>
            <a:ext cx="24689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A.Lachaize</a:t>
            </a:r>
            <a:r>
              <a:rPr lang="en-US" sz="1000" dirty="0" smtClean="0"/>
              <a:t>	 MTE meeting     </a:t>
            </a:r>
            <a:r>
              <a:rPr lang="en-US" sz="1000" dirty="0" smtClean="0"/>
              <a:t>01/09/11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19thAugust_EAST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447800"/>
            <a:ext cx="3429000" cy="2000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685800"/>
            <a:ext cx="8293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New measurements for “basic case ” (beam kicked in islands, no tune variations) in same conditions than last reference (July, 17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to compare with. 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3600" y="5029200"/>
          <a:ext cx="4320061" cy="1175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023"/>
                <a:gridCol w="766120"/>
                <a:gridCol w="766120"/>
                <a:gridCol w="787399"/>
                <a:gridCol w="787399"/>
              </a:tblGrid>
              <a:tr h="22860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4</a:t>
                      </a:r>
                      <a:endParaRPr lang="en-US" sz="1000" dirty="0"/>
                    </a:p>
                  </a:txBody>
                  <a:tcPr/>
                </a:tc>
              </a:tr>
              <a:tr h="33722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Pickup 80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</a:tr>
              <a:tr h="25713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July,17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0.293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0.422</a:t>
                      </a:r>
                      <a:endParaRPr lang="en-US" sz="1000" dirty="0"/>
                    </a:p>
                  </a:txBody>
                  <a:tcPr/>
                </a:tc>
              </a:tr>
              <a:tr h="3372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September,1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0.747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0.325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0.365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0.859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Orbit_17thJuly_829_hist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514600"/>
            <a:ext cx="3429000" cy="2133600"/>
          </a:xfrm>
          <a:prstGeom prst="rect">
            <a:avLst/>
          </a:prstGeom>
        </p:spPr>
      </p:pic>
      <p:pic>
        <p:nvPicPr>
          <p:cNvPr id="10" name="Picture 9" descr="Orbit_1stSeptember_basic_orbites_all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590550"/>
            <a:ext cx="3429000" cy="1847850"/>
          </a:xfrm>
          <a:prstGeom prst="rect">
            <a:avLst/>
          </a:prstGeom>
        </p:spPr>
      </p:pic>
      <p:pic>
        <p:nvPicPr>
          <p:cNvPr id="11" name="Picture 10" descr="Orbit_17thJuly_829_orbi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590550"/>
            <a:ext cx="3429000" cy="1847850"/>
          </a:xfrm>
          <a:prstGeom prst="rect">
            <a:avLst/>
          </a:prstGeom>
        </p:spPr>
      </p:pic>
      <p:pic>
        <p:nvPicPr>
          <p:cNvPr id="12" name="Picture 11" descr="Orbit_1stSeptember_basic_histo_all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2514600"/>
            <a:ext cx="3429000" cy="2133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00200" y="228600"/>
            <a:ext cx="973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July,17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72200" y="304800"/>
            <a:ext cx="164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September,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1stSeptember_basic_posmoy_al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1352550"/>
            <a:ext cx="3429000" cy="1924050"/>
          </a:xfrm>
          <a:prstGeom prst="rect">
            <a:avLst/>
          </a:prstGeom>
        </p:spPr>
      </p:pic>
      <p:pic>
        <p:nvPicPr>
          <p:cNvPr id="5" name="Picture 4" descr="Orbit_17thJuly_829_pos_moyenn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276350"/>
            <a:ext cx="3429000" cy="1924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0200" y="228600"/>
            <a:ext cx="973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July,17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304800"/>
            <a:ext cx="164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September,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90800" y="3886200"/>
          <a:ext cx="3810000" cy="1058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385"/>
                <a:gridCol w="638223"/>
                <a:gridCol w="638224"/>
                <a:gridCol w="715584"/>
                <a:gridCol w="715584"/>
              </a:tblGrid>
              <a:tr h="23688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4</a:t>
                      </a:r>
                      <a:endParaRPr lang="en-US" sz="1000" dirty="0"/>
                    </a:p>
                  </a:txBody>
                  <a:tcPr/>
                </a:tc>
              </a:tr>
              <a:tr h="20727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Pickup 80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July,17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0.97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0.42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0.46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1.03</a:t>
                      </a:r>
                      <a:endParaRPr lang="en-US" sz="1000" dirty="0"/>
                    </a:p>
                  </a:txBody>
                  <a:tcPr/>
                </a:tc>
              </a:tr>
              <a:tr h="2961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September,1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3.38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1.15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1.13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/>
                        <a:t>3.72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3600" y="5029200"/>
          <a:ext cx="4320061" cy="1175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023"/>
                <a:gridCol w="766120"/>
                <a:gridCol w="766120"/>
                <a:gridCol w="787399"/>
                <a:gridCol w="787399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4</a:t>
                      </a:r>
                      <a:endParaRPr lang="en-US" sz="1000" dirty="0"/>
                    </a:p>
                  </a:txBody>
                  <a:tcPr/>
                </a:tc>
              </a:tr>
              <a:tr h="3372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Pickup 80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</a:tr>
              <a:tr h="25713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July,17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0.293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0.422</a:t>
                      </a:r>
                      <a:endParaRPr lang="en-US" sz="1000" dirty="0"/>
                    </a:p>
                  </a:txBody>
                  <a:tcPr/>
                </a:tc>
              </a:tr>
              <a:tr h="3372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September,1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0.395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0.262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0.275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0.423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Orbit_17thJuly_829_hist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514600"/>
            <a:ext cx="3429000" cy="2133600"/>
          </a:xfrm>
          <a:prstGeom prst="rect">
            <a:avLst/>
          </a:prstGeom>
        </p:spPr>
      </p:pic>
      <p:pic>
        <p:nvPicPr>
          <p:cNvPr id="11" name="Picture 10" descr="Orbit_17thJuly_829_orb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590550"/>
            <a:ext cx="3429000" cy="18478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00200" y="228600"/>
            <a:ext cx="973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July,17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75797" y="228600"/>
            <a:ext cx="1642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September,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5" name="Picture 14" descr="Orbit_1stSeptember_basic_orbites_selected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609600"/>
            <a:ext cx="3429000" cy="1847850"/>
          </a:xfrm>
          <a:prstGeom prst="rect">
            <a:avLst/>
          </a:prstGeom>
        </p:spPr>
      </p:pic>
      <p:pic>
        <p:nvPicPr>
          <p:cNvPr id="16" name="Picture 15" descr="Orbit_1stSeptember_basic_histo_selected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00600" y="2514600"/>
            <a:ext cx="34290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rbit_17thJuly_829_pos_moyenn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276350"/>
            <a:ext cx="3429000" cy="1924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0200" y="228600"/>
            <a:ext cx="973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July,17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304800"/>
            <a:ext cx="164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September,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057400" y="3886200"/>
          <a:ext cx="3810000" cy="1058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385"/>
                <a:gridCol w="638223"/>
                <a:gridCol w="638224"/>
                <a:gridCol w="715584"/>
                <a:gridCol w="715584"/>
              </a:tblGrid>
              <a:tr h="23688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4</a:t>
                      </a:r>
                      <a:endParaRPr lang="en-US" sz="1000" dirty="0"/>
                    </a:p>
                  </a:txBody>
                  <a:tcPr/>
                </a:tc>
              </a:tr>
              <a:tr h="20727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Pickup 80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July,17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0.97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0.42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0.46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1.03</a:t>
                      </a:r>
                      <a:endParaRPr lang="en-US" sz="1000" dirty="0"/>
                    </a:p>
                  </a:txBody>
                  <a:tcPr/>
                </a:tc>
              </a:tr>
              <a:tr h="2961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September,1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1.09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0.37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0.31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1.05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Orbit_1stSeptember_basic_posmoy_selected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295400"/>
            <a:ext cx="3429000" cy="1924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26thAugust_basic_orbit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295400"/>
            <a:ext cx="6341048" cy="37242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609600"/>
            <a:ext cx="586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10ms acquisitions from the kick up to the top of the ramp.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1905000"/>
            <a:ext cx="685800" cy="26670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67000" y="5334000"/>
            <a:ext cx="4360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Gap of 4 minutes between acquisitions with a least 4 SC changes….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21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B93-6E81-440E-8D03-96C4B2ED241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2819400"/>
            <a:ext cx="1745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SPARE AD-EASTB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762000"/>
            <a:ext cx="3863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SPARE LHCINDIV + CNGS instead of TOF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2362201" y="3276600"/>
            <a:ext cx="11430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505200" y="3276600"/>
            <a:ext cx="21336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715000" y="1295400"/>
            <a:ext cx="11430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858000" y="1295400"/>
            <a:ext cx="4572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10238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828800"/>
            <a:ext cx="86990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steps : </a:t>
            </a:r>
          </a:p>
          <a:p>
            <a:endParaRPr lang="en-US" dirty="0"/>
          </a:p>
          <a:p>
            <a:r>
              <a:rPr lang="en-US" dirty="0" smtClean="0"/>
              <a:t>	- Correlation between acquisitions during tune ramp and </a:t>
            </a:r>
            <a:r>
              <a:rPr lang="en-US" dirty="0" err="1"/>
              <a:t>s</a:t>
            </a:r>
            <a:r>
              <a:rPr lang="en-US" dirty="0" err="1" smtClean="0"/>
              <a:t>upercycle</a:t>
            </a:r>
            <a:r>
              <a:rPr lang="en-US" dirty="0" smtClean="0"/>
              <a:t> fluctuations.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- Comparison with measurements during dedicated MTE </a:t>
            </a:r>
            <a:r>
              <a:rPr lang="en-US" dirty="0" err="1" smtClean="0"/>
              <a:t>supercycle</a:t>
            </a:r>
            <a:r>
              <a:rPr lang="en-US" dirty="0" smtClean="0"/>
              <a:t>.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- Measurements with various PFW’s configurations.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188</Words>
  <Application>Microsoft Office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alachaiz</dc:creator>
  <cp:lastModifiedBy>alachaiz</cp:lastModifiedBy>
  <cp:revision>13</cp:revision>
  <dcterms:created xsi:type="dcterms:W3CDTF">2011-09-01T10:07:30Z</dcterms:created>
  <dcterms:modified xsi:type="dcterms:W3CDTF">2011-09-01T12:13:36Z</dcterms:modified>
</cp:coreProperties>
</file>