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charts/chart28.xml" ContentType="application/vnd.openxmlformats-officedocument.drawingml.chart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26.xml" ContentType="application/vnd.openxmlformats-officedocument.drawingml.chart+xml"/>
  <Override PartName="/ppt/charts/chart35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charts/chart3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3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charts/chart2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charts/chart36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charts/chart34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86" r:id="rId7"/>
    <p:sldId id="288" r:id="rId8"/>
    <p:sldId id="285" r:id="rId9"/>
    <p:sldId id="289" r:id="rId10"/>
    <p:sldId id="287" r:id="rId11"/>
    <p:sldId id="266" r:id="rId12"/>
    <p:sldId id="269" r:id="rId13"/>
    <p:sldId id="291" r:id="rId14"/>
    <p:sldId id="267" r:id="rId15"/>
    <p:sldId id="268" r:id="rId16"/>
    <p:sldId id="290" r:id="rId17"/>
    <p:sldId id="284" r:id="rId1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6" autoAdjust="0"/>
    <p:restoredTop sz="94660"/>
  </p:normalViewPr>
  <p:slideViewPr>
    <p:cSldViewPr>
      <p:cViewPr varScale="1">
        <p:scale>
          <a:sx n="104" d="100"/>
          <a:sy n="104" d="100"/>
        </p:scale>
        <p:origin x="-3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achaiz\Resultats%20et%20Calculs\Summary_analysis_MTE2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achaiz\Resultats%20et%20Calculs\Summary_analysis_MTE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achaiz\Resultats%20et%20Calculs\Summary_analysis_MTE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achaiz\Resultats%20et%20Calculs\Summary_analysis_MTE2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achaiz\Resultats%20et%20Calculs\Summary_analysis_MTE2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achaiz\Resultats%20et%20Calculs\Summary_analysis_MTE2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achaiz\Resultats%20et%20Calculs\Summary_analysis_MTE2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achaiz\Resultats%20et%20Calculs\Summary_analysis_MTE2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achaiz\Resultats%20et%20Calculs\Summary_analysis_MTE2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achaiz\Resultats%20et%20Calculs\Summary_analysis_MTE2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achaiz\Resultats%20et%20Calculs\Summary_analysis_MTE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achaiz\Resultats%20et%20Calculs\Summary_analysis_MTE2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achaiz\Resultats%20et%20Calculs\Summary_analysis_MTE2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achaiz\Resultats%20et%20Calculs\Summary_analysis_MTE2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achaiz\Resultats%20et%20Calculs\Summary_analysis_MTE2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achaiz\Resultats%20et%20Calculs\Summary_analysis_MTE2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achaiz\Resultats%20et%20Calculs\Summary_analysis_MTE2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achaiz\Resultats%20et%20Calculs\Summary_analysis_MTE2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achaiz\Resultats%20et%20Calculs\Summary_analysis_MTE2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achaiz\Resultats%20et%20Calculs\Summary_analysis_MTE2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achaiz\Resultats%20et%20Calculs\Summary_analysis_MTE2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achaiz\Resultats%20et%20Calculs\Summary_analysis_MTE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achaiz\Resultats%20et%20Calculs\Summary_analysis_MTE2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achaiz\Resultats%20et%20Calculs\Summary_analysis_MTE2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achaiz\Resultats%20et%20Calculs\Summary_analysis_MTE2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achaiz\Resultats%20et%20Calculs\Summary_analysis_MTE2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achaiz\Resultats%20et%20Calculs\Summary_analysis_MTE2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achaiz\Resultats%20et%20Calculs\Summary_analysis_MTE2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achaiz\Resultats%20et%20Calculs\Summary_analysis_MTE2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achaiz\Resultats%20et%20Calculs\Summary_analysis_MTE2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achaiz\Resultats%20et%20Calculs\Summary_analysis_MTE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achaiz\Resultats%20et%20Calculs\Summary_analysis_MTE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achaiz\Resultats%20et%20Calculs\Summary_analysis_MTE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achaiz\Resultats%20et%20Calculs\Summary_analysis_MTE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achaiz\Resultats%20et%20Calculs\Summary_analysis_MTE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achaiz\Resultats%20et%20Calculs\Summary_analysis_MTE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achaiz\Resultats%20et%20Calculs\Summary_analysis_MTE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8.4488407699037621E-2"/>
          <c:y val="3.7511665208515649E-2"/>
          <c:w val="0.87791447944006995"/>
          <c:h val="0.82727981918926863"/>
        </c:manualLayout>
      </c:layout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'Turn1 Horizontal'!$A$51:$A$72</c:f>
              <c:numCache>
                <c:formatCode>General</c:formatCode>
                <c:ptCount val="22"/>
                <c:pt idx="0">
                  <c:v>-13</c:v>
                </c:pt>
                <c:pt idx="1">
                  <c:v>-12.5</c:v>
                </c:pt>
                <c:pt idx="2">
                  <c:v>-12</c:v>
                </c:pt>
                <c:pt idx="3">
                  <c:v>-11.5</c:v>
                </c:pt>
                <c:pt idx="4">
                  <c:v>-11</c:v>
                </c:pt>
                <c:pt idx="5">
                  <c:v>-10.5</c:v>
                </c:pt>
                <c:pt idx="6">
                  <c:v>-10</c:v>
                </c:pt>
                <c:pt idx="7">
                  <c:v>-9.5</c:v>
                </c:pt>
                <c:pt idx="8">
                  <c:v>-9</c:v>
                </c:pt>
                <c:pt idx="9">
                  <c:v>-8.5</c:v>
                </c:pt>
                <c:pt idx="10">
                  <c:v>-8</c:v>
                </c:pt>
                <c:pt idx="11">
                  <c:v>-7.5</c:v>
                </c:pt>
                <c:pt idx="12">
                  <c:v>-7</c:v>
                </c:pt>
                <c:pt idx="13">
                  <c:v>-6.5</c:v>
                </c:pt>
                <c:pt idx="14">
                  <c:v>-6</c:v>
                </c:pt>
                <c:pt idx="15">
                  <c:v>-5.5</c:v>
                </c:pt>
                <c:pt idx="16">
                  <c:v>-5</c:v>
                </c:pt>
                <c:pt idx="17">
                  <c:v>-4.5</c:v>
                </c:pt>
                <c:pt idx="18">
                  <c:v>-4</c:v>
                </c:pt>
                <c:pt idx="19">
                  <c:v>-3.5</c:v>
                </c:pt>
                <c:pt idx="20">
                  <c:v>-3</c:v>
                </c:pt>
                <c:pt idx="21">
                  <c:v>-2.5</c:v>
                </c:pt>
              </c:numCache>
            </c:numRef>
          </c:xVal>
          <c:yVal>
            <c:numRef>
              <c:f>'Turn1 Horizontal'!$B$51:$B$72</c:f>
              <c:numCache>
                <c:formatCode>General</c:formatCode>
                <c:ptCount val="22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5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0</c:v>
                </c:pt>
                <c:pt idx="10">
                  <c:v>5</c:v>
                </c:pt>
                <c:pt idx="11">
                  <c:v>2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yVal>
          <c:smooth val="1"/>
        </c:ser>
        <c:axId val="84534016"/>
        <c:axId val="84535936"/>
      </c:scatterChart>
      <c:valAx>
        <c:axId val="84534016"/>
        <c:scaling>
          <c:orientation val="minMax"/>
          <c:max val="-5"/>
          <c:min val="-1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dX0</a:t>
                </a:r>
              </a:p>
            </c:rich>
          </c:tx>
          <c:layout/>
        </c:title>
        <c:numFmt formatCode="General" sourceLinked="1"/>
        <c:tickLblPos val="nextTo"/>
        <c:crossAx val="84535936"/>
        <c:crosses val="autoZero"/>
        <c:crossBetween val="midCat"/>
        <c:majorUnit val="1"/>
      </c:valAx>
      <c:valAx>
        <c:axId val="84535936"/>
        <c:scaling>
          <c:orientation val="minMax"/>
        </c:scaling>
        <c:axPos val="l"/>
        <c:majorGridlines/>
        <c:numFmt formatCode="General" sourceLinked="1"/>
        <c:tickLblPos val="low"/>
        <c:crossAx val="84534016"/>
        <c:crosses val="autoZero"/>
        <c:crossBetween val="midCat"/>
      </c:valAx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smoothMarker"/>
        <c:ser>
          <c:idx val="1"/>
          <c:order val="0"/>
          <c:marker>
            <c:symbol val="none"/>
          </c:marker>
          <c:xVal>
            <c:numRef>
              <c:f>' Turn2 Horizontal'!$D$51:$D$71</c:f>
              <c:numCache>
                <c:formatCode>General</c:formatCode>
                <c:ptCount val="21"/>
                <c:pt idx="0">
                  <c:v>-2</c:v>
                </c:pt>
                <c:pt idx="1">
                  <c:v>-1.9000000000000001</c:v>
                </c:pt>
                <c:pt idx="2">
                  <c:v>-1.8</c:v>
                </c:pt>
                <c:pt idx="3">
                  <c:v>-1.7</c:v>
                </c:pt>
                <c:pt idx="4">
                  <c:v>-1.6</c:v>
                </c:pt>
                <c:pt idx="5">
                  <c:v>-1.5</c:v>
                </c:pt>
                <c:pt idx="6">
                  <c:v>-1.4</c:v>
                </c:pt>
                <c:pt idx="7">
                  <c:v>-1.3</c:v>
                </c:pt>
                <c:pt idx="8">
                  <c:v>-1.2</c:v>
                </c:pt>
                <c:pt idx="9">
                  <c:v>-1.1000000000000001</c:v>
                </c:pt>
                <c:pt idx="10">
                  <c:v>-1</c:v>
                </c:pt>
                <c:pt idx="11">
                  <c:v>-0.9</c:v>
                </c:pt>
                <c:pt idx="12">
                  <c:v>-0.8</c:v>
                </c:pt>
                <c:pt idx="13">
                  <c:v>-0.70000000000000007</c:v>
                </c:pt>
                <c:pt idx="14">
                  <c:v>-0.60000000000000009</c:v>
                </c:pt>
                <c:pt idx="15">
                  <c:v>-0.5</c:v>
                </c:pt>
                <c:pt idx="16">
                  <c:v>-0.4</c:v>
                </c:pt>
                <c:pt idx="17">
                  <c:v>-0.30000000000000004</c:v>
                </c:pt>
                <c:pt idx="18">
                  <c:v>-0.2</c:v>
                </c:pt>
                <c:pt idx="19">
                  <c:v>-0.1</c:v>
                </c:pt>
                <c:pt idx="20">
                  <c:v>0</c:v>
                </c:pt>
              </c:numCache>
            </c:numRef>
          </c:xVal>
          <c:yVal>
            <c:numRef>
              <c:f>' Turn2 Horizontal'!$E$51:$E$71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  <c:pt idx="9">
                  <c:v>5</c:v>
                </c:pt>
                <c:pt idx="10">
                  <c:v>10</c:v>
                </c:pt>
                <c:pt idx="11">
                  <c:v>3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yVal>
          <c:smooth val="1"/>
        </c:ser>
        <c:axId val="85122048"/>
        <c:axId val="85128320"/>
      </c:scatterChart>
      <c:valAx>
        <c:axId val="85122048"/>
        <c:scaling>
          <c:orientation val="minMax"/>
          <c:max val="0.5"/>
          <c:min val="-2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dX0'</a:t>
                </a:r>
              </a:p>
            </c:rich>
          </c:tx>
          <c:layout/>
        </c:title>
        <c:numFmt formatCode="General" sourceLinked="1"/>
        <c:tickLblPos val="nextTo"/>
        <c:crossAx val="85128320"/>
        <c:crosses val="autoZero"/>
        <c:crossBetween val="midCat"/>
      </c:valAx>
      <c:valAx>
        <c:axId val="85128320"/>
        <c:scaling>
          <c:orientation val="minMax"/>
        </c:scaling>
        <c:axPos val="l"/>
        <c:majorGridlines/>
        <c:numFmt formatCode="General" sourceLinked="1"/>
        <c:tickLblPos val="low"/>
        <c:crossAx val="85122048"/>
        <c:crosses val="autoZero"/>
        <c:crossBetween val="midCat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0650383617398891"/>
          <c:y val="9.5847341538785491E-2"/>
          <c:w val="0.83281356279885888"/>
          <c:h val="0.79854095673509895"/>
        </c:manualLayout>
      </c:layout>
      <c:scatterChart>
        <c:scatterStyle val="smoothMarker"/>
        <c:ser>
          <c:idx val="1"/>
          <c:order val="0"/>
          <c:marker>
            <c:symbol val="none"/>
          </c:marker>
          <c:xVal>
            <c:numRef>
              <c:f>'Turn3 Horizontal'!$D$51:$D$74</c:f>
              <c:numCache>
                <c:formatCode>General</c:formatCode>
                <c:ptCount val="24"/>
                <c:pt idx="0">
                  <c:v>-2</c:v>
                </c:pt>
                <c:pt idx="1">
                  <c:v>-1.9000000000000001</c:v>
                </c:pt>
                <c:pt idx="2">
                  <c:v>-1.8</c:v>
                </c:pt>
                <c:pt idx="3">
                  <c:v>-1.7</c:v>
                </c:pt>
                <c:pt idx="4">
                  <c:v>-1.6</c:v>
                </c:pt>
                <c:pt idx="5">
                  <c:v>-1.5</c:v>
                </c:pt>
                <c:pt idx="6">
                  <c:v>-1.4</c:v>
                </c:pt>
                <c:pt idx="7">
                  <c:v>-1.3</c:v>
                </c:pt>
                <c:pt idx="8">
                  <c:v>-1.2</c:v>
                </c:pt>
                <c:pt idx="9">
                  <c:v>-1.1000000000000001</c:v>
                </c:pt>
                <c:pt idx="10">
                  <c:v>-1</c:v>
                </c:pt>
                <c:pt idx="11">
                  <c:v>-0.9</c:v>
                </c:pt>
                <c:pt idx="12">
                  <c:v>-0.8</c:v>
                </c:pt>
                <c:pt idx="13">
                  <c:v>-0.70000000000000007</c:v>
                </c:pt>
                <c:pt idx="14">
                  <c:v>-0.60000000000000009</c:v>
                </c:pt>
                <c:pt idx="15">
                  <c:v>-0.5</c:v>
                </c:pt>
                <c:pt idx="16">
                  <c:v>-0.4</c:v>
                </c:pt>
                <c:pt idx="17">
                  <c:v>-0.30000000000000004</c:v>
                </c:pt>
                <c:pt idx="18">
                  <c:v>-0.2</c:v>
                </c:pt>
                <c:pt idx="19">
                  <c:v>-0.1</c:v>
                </c:pt>
                <c:pt idx="20">
                  <c:v>0</c:v>
                </c:pt>
                <c:pt idx="21">
                  <c:v>0.1</c:v>
                </c:pt>
                <c:pt idx="22">
                  <c:v>0.2</c:v>
                </c:pt>
                <c:pt idx="23">
                  <c:v>0.30000000000000004</c:v>
                </c:pt>
              </c:numCache>
            </c:numRef>
          </c:xVal>
          <c:yVal>
            <c:numRef>
              <c:f>'Turn3 Horizontal'!$E$51:$E$74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6</c:v>
                </c:pt>
                <c:pt idx="10">
                  <c:v>3</c:v>
                </c:pt>
                <c:pt idx="11">
                  <c:v>10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</c:ser>
        <c:axId val="85159936"/>
        <c:axId val="85161856"/>
      </c:scatterChart>
      <c:valAx>
        <c:axId val="85159936"/>
        <c:scaling>
          <c:orientation val="minMax"/>
          <c:max val="0.5"/>
          <c:min val="-2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dX0'</a:t>
                </a:r>
              </a:p>
            </c:rich>
          </c:tx>
          <c:layout/>
        </c:title>
        <c:numFmt formatCode="General" sourceLinked="1"/>
        <c:tickLblPos val="nextTo"/>
        <c:crossAx val="85161856"/>
        <c:crosses val="autoZero"/>
        <c:crossBetween val="midCat"/>
        <c:majorUnit val="0.5"/>
      </c:valAx>
      <c:valAx>
        <c:axId val="85161856"/>
        <c:scaling>
          <c:orientation val="minMax"/>
          <c:min val="-2"/>
        </c:scaling>
        <c:axPos val="l"/>
        <c:majorGridlines/>
        <c:numFmt formatCode="General" sourceLinked="1"/>
        <c:tickLblPos val="low"/>
        <c:crossAx val="85159936"/>
        <c:crosses val="autoZero"/>
        <c:crossBetween val="midCat"/>
      </c:valAx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smoothMarker"/>
        <c:ser>
          <c:idx val="1"/>
          <c:order val="0"/>
          <c:marker>
            <c:symbol val="none"/>
          </c:marker>
          <c:xVal>
            <c:numRef>
              <c:f>'Turn4 Horizontal'!$D$51:$D$77</c:f>
              <c:numCache>
                <c:formatCode>General</c:formatCode>
                <c:ptCount val="27"/>
                <c:pt idx="0">
                  <c:v>-3</c:v>
                </c:pt>
                <c:pt idx="1">
                  <c:v>-2.9</c:v>
                </c:pt>
                <c:pt idx="2">
                  <c:v>-2.8</c:v>
                </c:pt>
                <c:pt idx="3">
                  <c:v>-2.7</c:v>
                </c:pt>
                <c:pt idx="4">
                  <c:v>-2.6</c:v>
                </c:pt>
                <c:pt idx="5">
                  <c:v>-2.5</c:v>
                </c:pt>
                <c:pt idx="6">
                  <c:v>-2.4</c:v>
                </c:pt>
                <c:pt idx="7">
                  <c:v>-2.2999999999999998</c:v>
                </c:pt>
                <c:pt idx="8">
                  <c:v>-2.2000000000000002</c:v>
                </c:pt>
                <c:pt idx="9">
                  <c:v>-2.1</c:v>
                </c:pt>
                <c:pt idx="10">
                  <c:v>-2</c:v>
                </c:pt>
                <c:pt idx="11">
                  <c:v>-1.9000000000000001</c:v>
                </c:pt>
                <c:pt idx="12">
                  <c:v>-1.8</c:v>
                </c:pt>
                <c:pt idx="13">
                  <c:v>-1.7</c:v>
                </c:pt>
                <c:pt idx="14">
                  <c:v>-1.6</c:v>
                </c:pt>
                <c:pt idx="15">
                  <c:v>-1.5</c:v>
                </c:pt>
                <c:pt idx="16">
                  <c:v>-1.4</c:v>
                </c:pt>
                <c:pt idx="17">
                  <c:v>-1.3</c:v>
                </c:pt>
                <c:pt idx="18">
                  <c:v>-1.2</c:v>
                </c:pt>
                <c:pt idx="19">
                  <c:v>-1.1000000000000001</c:v>
                </c:pt>
                <c:pt idx="20">
                  <c:v>-1</c:v>
                </c:pt>
                <c:pt idx="21">
                  <c:v>-0.9</c:v>
                </c:pt>
                <c:pt idx="22">
                  <c:v>-0.8</c:v>
                </c:pt>
                <c:pt idx="23">
                  <c:v>-0.70000000000000007</c:v>
                </c:pt>
                <c:pt idx="24">
                  <c:v>-0.60000000000000009</c:v>
                </c:pt>
                <c:pt idx="25">
                  <c:v>-0.5</c:v>
                </c:pt>
                <c:pt idx="26">
                  <c:v>-0.4</c:v>
                </c:pt>
              </c:numCache>
            </c:numRef>
          </c:xVal>
          <c:yVal>
            <c:numRef>
              <c:f>'Turn4 Horizontal'!$E$51:$E$77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3</c:v>
                </c:pt>
                <c:pt idx="11">
                  <c:v>2</c:v>
                </c:pt>
                <c:pt idx="12">
                  <c:v>7</c:v>
                </c:pt>
                <c:pt idx="13">
                  <c:v>1</c:v>
                </c:pt>
                <c:pt idx="14">
                  <c:v>2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</c:numCache>
            </c:numRef>
          </c:yVal>
          <c:smooth val="1"/>
        </c:ser>
        <c:axId val="85184512"/>
        <c:axId val="85186432"/>
      </c:scatterChart>
      <c:valAx>
        <c:axId val="85184512"/>
        <c:scaling>
          <c:orientation val="minMax"/>
          <c:max val="0.5"/>
          <c:min val="-2.5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dX0'</a:t>
                </a:r>
              </a:p>
            </c:rich>
          </c:tx>
          <c:layout/>
        </c:title>
        <c:numFmt formatCode="General" sourceLinked="1"/>
        <c:tickLblPos val="nextTo"/>
        <c:crossAx val="85186432"/>
        <c:crosses val="autoZero"/>
        <c:crossBetween val="midCat"/>
        <c:majorUnit val="0.30000000000000032"/>
      </c:valAx>
      <c:valAx>
        <c:axId val="85186432"/>
        <c:scaling>
          <c:orientation val="minMax"/>
        </c:scaling>
        <c:axPos val="l"/>
        <c:majorGridlines/>
        <c:numFmt formatCode="General" sourceLinked="1"/>
        <c:tickLblPos val="low"/>
        <c:crossAx val="85184512"/>
        <c:crosses val="autoZero"/>
        <c:crossBetween val="midCat"/>
      </c:valAx>
    </c:plotArea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'Turn1 Horizontal'!$E$3:$E$26</c:f>
              <c:numCache>
                <c:formatCode>General</c:formatCode>
                <c:ptCount val="24"/>
                <c:pt idx="0">
                  <c:v>141706</c:v>
                </c:pt>
                <c:pt idx="1">
                  <c:v>141751</c:v>
                </c:pt>
                <c:pt idx="2">
                  <c:v>141837</c:v>
                </c:pt>
                <c:pt idx="3">
                  <c:v>141923</c:v>
                </c:pt>
                <c:pt idx="4">
                  <c:v>142008</c:v>
                </c:pt>
                <c:pt idx="5">
                  <c:v>142054</c:v>
                </c:pt>
                <c:pt idx="6">
                  <c:v>142139</c:v>
                </c:pt>
                <c:pt idx="7">
                  <c:v>142225</c:v>
                </c:pt>
                <c:pt idx="8">
                  <c:v>142311</c:v>
                </c:pt>
                <c:pt idx="9">
                  <c:v>142356</c:v>
                </c:pt>
                <c:pt idx="10">
                  <c:v>142442</c:v>
                </c:pt>
                <c:pt idx="11">
                  <c:v>142527</c:v>
                </c:pt>
                <c:pt idx="12">
                  <c:v>142613</c:v>
                </c:pt>
                <c:pt idx="13">
                  <c:v>142659</c:v>
                </c:pt>
                <c:pt idx="14">
                  <c:v>142744</c:v>
                </c:pt>
                <c:pt idx="15">
                  <c:v>142830</c:v>
                </c:pt>
                <c:pt idx="16">
                  <c:v>142915</c:v>
                </c:pt>
                <c:pt idx="17">
                  <c:v>143001</c:v>
                </c:pt>
                <c:pt idx="18">
                  <c:v>143047</c:v>
                </c:pt>
                <c:pt idx="19">
                  <c:v>143132</c:v>
                </c:pt>
                <c:pt idx="20">
                  <c:v>143218</c:v>
                </c:pt>
                <c:pt idx="21">
                  <c:v>143303</c:v>
                </c:pt>
                <c:pt idx="22">
                  <c:v>143349</c:v>
                </c:pt>
                <c:pt idx="23">
                  <c:v>143435</c:v>
                </c:pt>
              </c:numCache>
            </c:numRef>
          </c:xVal>
          <c:yVal>
            <c:numRef>
              <c:f>'Turn1 Horizontal'!$K$3:$K$26</c:f>
              <c:numCache>
                <c:formatCode>General</c:formatCode>
                <c:ptCount val="24"/>
                <c:pt idx="0">
                  <c:v>-0.98904671999999993</c:v>
                </c:pt>
                <c:pt idx="1">
                  <c:v>-0.80950564000000003</c:v>
                </c:pt>
                <c:pt idx="2">
                  <c:v>-0.85281680000000004</c:v>
                </c:pt>
                <c:pt idx="3">
                  <c:v>-0.9044286800000001</c:v>
                </c:pt>
                <c:pt idx="4">
                  <c:v>-1.08125136</c:v>
                </c:pt>
                <c:pt idx="5">
                  <c:v>-1.0621103600000001</c:v>
                </c:pt>
                <c:pt idx="6">
                  <c:v>-0.9044286800000001</c:v>
                </c:pt>
                <c:pt idx="7">
                  <c:v>-0.95939068000000005</c:v>
                </c:pt>
                <c:pt idx="8">
                  <c:v>-0.86965592000000014</c:v>
                </c:pt>
                <c:pt idx="9">
                  <c:v>-0.72552032</c:v>
                </c:pt>
                <c:pt idx="10">
                  <c:v>-0.80189956000000018</c:v>
                </c:pt>
                <c:pt idx="11">
                  <c:v>-0.85281680000000004</c:v>
                </c:pt>
                <c:pt idx="12">
                  <c:v>-1.014408</c:v>
                </c:pt>
                <c:pt idx="13">
                  <c:v>-0.96332280000000003</c:v>
                </c:pt>
                <c:pt idx="14">
                  <c:v>-1.014408</c:v>
                </c:pt>
                <c:pt idx="15">
                  <c:v>-0.97464208000000008</c:v>
                </c:pt>
                <c:pt idx="16">
                  <c:v>-0.76250016000000009</c:v>
                </c:pt>
                <c:pt idx="17">
                  <c:v>-0.77764168000000033</c:v>
                </c:pt>
                <c:pt idx="18">
                  <c:v>-1.014408</c:v>
                </c:pt>
                <c:pt idx="19">
                  <c:v>-0.71365479999999992</c:v>
                </c:pt>
                <c:pt idx="20">
                  <c:v>-0.7689448400000003</c:v>
                </c:pt>
                <c:pt idx="21">
                  <c:v>-0.85281680000000004</c:v>
                </c:pt>
                <c:pt idx="22">
                  <c:v>-1.014408</c:v>
                </c:pt>
                <c:pt idx="23">
                  <c:v>-1.1688808800000001</c:v>
                </c:pt>
              </c:numCache>
            </c:numRef>
          </c:yVal>
        </c:ser>
        <c:axId val="85256064"/>
        <c:axId val="85258240"/>
      </c:scatterChart>
      <c:valAx>
        <c:axId val="852560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Yasp</a:t>
                </a:r>
              </a:p>
            </c:rich>
          </c:tx>
          <c:layout/>
        </c:title>
        <c:numFmt formatCode="General" sourceLinked="1"/>
        <c:tickLblPos val="low"/>
        <c:crossAx val="85258240"/>
        <c:crosses val="autoZero"/>
        <c:crossBetween val="midCat"/>
      </c:valAx>
      <c:valAx>
        <c:axId val="85258240"/>
        <c:scaling>
          <c:orientation val="minMax"/>
          <c:max val="-0.4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dX0'</a:t>
                </a:r>
              </a:p>
            </c:rich>
          </c:tx>
          <c:layout/>
        </c:title>
        <c:numFmt formatCode="General" sourceLinked="1"/>
        <c:tickLblPos val="nextTo"/>
        <c:crossAx val="85256064"/>
        <c:crosses val="autoZero"/>
        <c:crossBetween val="midCat"/>
      </c:valAx>
    </c:plotArea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'Turn3 Horizontal'!$E$3:$E$19</c:f>
              <c:numCache>
                <c:formatCode>General</c:formatCode>
                <c:ptCount val="17"/>
                <c:pt idx="0">
                  <c:v>164735</c:v>
                </c:pt>
                <c:pt idx="1">
                  <c:v>164820</c:v>
                </c:pt>
                <c:pt idx="2">
                  <c:v>164906</c:v>
                </c:pt>
                <c:pt idx="3">
                  <c:v>164951</c:v>
                </c:pt>
                <c:pt idx="4">
                  <c:v>165037</c:v>
                </c:pt>
                <c:pt idx="5">
                  <c:v>165123</c:v>
                </c:pt>
                <c:pt idx="6">
                  <c:v>165208</c:v>
                </c:pt>
                <c:pt idx="7">
                  <c:v>165254</c:v>
                </c:pt>
                <c:pt idx="8">
                  <c:v>165339</c:v>
                </c:pt>
                <c:pt idx="9">
                  <c:v>165425</c:v>
                </c:pt>
                <c:pt idx="10">
                  <c:v>165511</c:v>
                </c:pt>
                <c:pt idx="11">
                  <c:v>165556</c:v>
                </c:pt>
                <c:pt idx="12">
                  <c:v>165642</c:v>
                </c:pt>
                <c:pt idx="13">
                  <c:v>165727</c:v>
                </c:pt>
                <c:pt idx="14">
                  <c:v>165813</c:v>
                </c:pt>
                <c:pt idx="15">
                  <c:v>165859</c:v>
                </c:pt>
                <c:pt idx="16">
                  <c:v>165944</c:v>
                </c:pt>
              </c:numCache>
            </c:numRef>
          </c:xVal>
          <c:yVal>
            <c:numRef>
              <c:f>'Turn3 Horizontal'!$L$3:$L$19</c:f>
              <c:numCache>
                <c:formatCode>General</c:formatCode>
                <c:ptCount val="17"/>
                <c:pt idx="0">
                  <c:v>-0.95209630000000001</c:v>
                </c:pt>
                <c:pt idx="1">
                  <c:v>-0.95209630000000001</c:v>
                </c:pt>
                <c:pt idx="2">
                  <c:v>-1.1582895200000003</c:v>
                </c:pt>
                <c:pt idx="3">
                  <c:v>-1.20201348</c:v>
                </c:pt>
                <c:pt idx="4">
                  <c:v>-0.98181823999999984</c:v>
                </c:pt>
                <c:pt idx="5">
                  <c:v>-0.98181823999999984</c:v>
                </c:pt>
                <c:pt idx="6">
                  <c:v>-0.96542693999999996</c:v>
                </c:pt>
                <c:pt idx="7">
                  <c:v>-0.99153289999999983</c:v>
                </c:pt>
                <c:pt idx="8">
                  <c:v>-1.16682898</c:v>
                </c:pt>
                <c:pt idx="9">
                  <c:v>-1.14431444</c:v>
                </c:pt>
                <c:pt idx="10">
                  <c:v>-0.95209630000000001</c:v>
                </c:pt>
                <c:pt idx="11">
                  <c:v>-0.99153289999999983</c:v>
                </c:pt>
                <c:pt idx="12">
                  <c:v>-0.99153289999999983</c:v>
                </c:pt>
                <c:pt idx="13">
                  <c:v>-1.03415104</c:v>
                </c:pt>
                <c:pt idx="14">
                  <c:v>-1.04842112</c:v>
                </c:pt>
                <c:pt idx="15">
                  <c:v>-1.1582895200000003</c:v>
                </c:pt>
                <c:pt idx="16">
                  <c:v>-0.95209630000000001</c:v>
                </c:pt>
              </c:numCache>
            </c:numRef>
          </c:yVal>
        </c:ser>
        <c:axId val="85276928"/>
        <c:axId val="85295488"/>
      </c:scatterChart>
      <c:valAx>
        <c:axId val="852769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Yasp</a:t>
                </a:r>
              </a:p>
            </c:rich>
          </c:tx>
          <c:layout/>
        </c:title>
        <c:numFmt formatCode="General" sourceLinked="1"/>
        <c:tickLblPos val="low"/>
        <c:crossAx val="85295488"/>
        <c:crosses val="autoZero"/>
        <c:crossBetween val="midCat"/>
      </c:valAx>
      <c:valAx>
        <c:axId val="85295488"/>
        <c:scaling>
          <c:orientation val="minMax"/>
          <c:max val="-0.70000000000000062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dX0'</a:t>
                </a:r>
              </a:p>
            </c:rich>
          </c:tx>
          <c:layout/>
        </c:title>
        <c:numFmt formatCode="General" sourceLinked="1"/>
        <c:tickLblPos val="nextTo"/>
        <c:crossAx val="85276928"/>
        <c:crosses val="autoZero"/>
        <c:crossBetween val="midCat"/>
      </c:valAx>
    </c:plotArea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'Turn4 Horizontal'!$E$3:$E$31</c:f>
              <c:numCache>
                <c:formatCode>General</c:formatCode>
                <c:ptCount val="29"/>
                <c:pt idx="0">
                  <c:v>173442</c:v>
                </c:pt>
                <c:pt idx="1">
                  <c:v>173527</c:v>
                </c:pt>
                <c:pt idx="2">
                  <c:v>173613</c:v>
                </c:pt>
                <c:pt idx="3">
                  <c:v>173659</c:v>
                </c:pt>
                <c:pt idx="4">
                  <c:v>173830</c:v>
                </c:pt>
                <c:pt idx="5">
                  <c:v>173915</c:v>
                </c:pt>
                <c:pt idx="6">
                  <c:v>174001</c:v>
                </c:pt>
                <c:pt idx="7">
                  <c:v>174047</c:v>
                </c:pt>
                <c:pt idx="8">
                  <c:v>174132</c:v>
                </c:pt>
                <c:pt idx="9">
                  <c:v>174218</c:v>
                </c:pt>
                <c:pt idx="10">
                  <c:v>174303</c:v>
                </c:pt>
                <c:pt idx="11">
                  <c:v>174349</c:v>
                </c:pt>
                <c:pt idx="12">
                  <c:v>174435</c:v>
                </c:pt>
                <c:pt idx="13">
                  <c:v>174606</c:v>
                </c:pt>
                <c:pt idx="14">
                  <c:v>174737</c:v>
                </c:pt>
                <c:pt idx="15">
                  <c:v>174823</c:v>
                </c:pt>
              </c:numCache>
            </c:numRef>
          </c:xVal>
          <c:yVal>
            <c:numRef>
              <c:f>'Turn4 Horizontal'!$M$3:$M$31</c:f>
              <c:numCache>
                <c:formatCode>General</c:formatCode>
                <c:ptCount val="29"/>
                <c:pt idx="0">
                  <c:v>-1.8254583800000002</c:v>
                </c:pt>
                <c:pt idx="1">
                  <c:v>-1.58607863</c:v>
                </c:pt>
                <c:pt idx="2">
                  <c:v>-1.8254583800000002</c:v>
                </c:pt>
                <c:pt idx="3">
                  <c:v>-1.87271188</c:v>
                </c:pt>
                <c:pt idx="4">
                  <c:v>-1.6964085200000001</c:v>
                </c:pt>
                <c:pt idx="5">
                  <c:v>-2.0210249299999998</c:v>
                </c:pt>
                <c:pt idx="6">
                  <c:v>-1.89154676</c:v>
                </c:pt>
                <c:pt idx="7">
                  <c:v>-1.89154676</c:v>
                </c:pt>
                <c:pt idx="8">
                  <c:v>-1.89154676</c:v>
                </c:pt>
                <c:pt idx="9">
                  <c:v>-2.0210249299999998</c:v>
                </c:pt>
                <c:pt idx="10">
                  <c:v>-1.89154676</c:v>
                </c:pt>
                <c:pt idx="11">
                  <c:v>-1.6988987999999998</c:v>
                </c:pt>
                <c:pt idx="12">
                  <c:v>-1.9801767000000001</c:v>
                </c:pt>
                <c:pt idx="13">
                  <c:v>-1.7412939699999999</c:v>
                </c:pt>
                <c:pt idx="14">
                  <c:v>-2.0210249299999998</c:v>
                </c:pt>
                <c:pt idx="15">
                  <c:v>-1.9801767000000001</c:v>
                </c:pt>
              </c:numCache>
            </c:numRef>
          </c:yVal>
        </c:ser>
        <c:axId val="85314944"/>
        <c:axId val="85329408"/>
      </c:scatterChart>
      <c:valAx>
        <c:axId val="853149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Yasp</a:t>
                </a:r>
              </a:p>
            </c:rich>
          </c:tx>
          <c:layout/>
        </c:title>
        <c:numFmt formatCode="General" sourceLinked="1"/>
        <c:tickLblPos val="low"/>
        <c:crossAx val="85329408"/>
        <c:crosses val="autoZero"/>
        <c:crossBetween val="midCat"/>
      </c:valAx>
      <c:valAx>
        <c:axId val="85329408"/>
        <c:scaling>
          <c:orientation val="minMax"/>
          <c:max val="-1.4"/>
          <c:min val="-2.4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dX0'</a:t>
                </a:r>
              </a:p>
            </c:rich>
          </c:tx>
          <c:layout/>
        </c:title>
        <c:numFmt formatCode="General" sourceLinked="1"/>
        <c:tickLblPos val="nextTo"/>
        <c:crossAx val="85314944"/>
        <c:crosses val="autoZero"/>
        <c:crossBetween val="midCat"/>
      </c:valAx>
    </c:plotArea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' Turn2 Horizontal'!$E$3:$E$23</c:f>
              <c:numCache>
                <c:formatCode>General</c:formatCode>
                <c:ptCount val="21"/>
                <c:pt idx="0">
                  <c:v>161020</c:v>
                </c:pt>
                <c:pt idx="1">
                  <c:v>161106</c:v>
                </c:pt>
                <c:pt idx="2">
                  <c:v>161151</c:v>
                </c:pt>
                <c:pt idx="3">
                  <c:v>161237</c:v>
                </c:pt>
                <c:pt idx="4">
                  <c:v>161323</c:v>
                </c:pt>
                <c:pt idx="5">
                  <c:v>161408</c:v>
                </c:pt>
                <c:pt idx="6">
                  <c:v>161454</c:v>
                </c:pt>
                <c:pt idx="7">
                  <c:v>161539</c:v>
                </c:pt>
                <c:pt idx="8">
                  <c:v>161625</c:v>
                </c:pt>
                <c:pt idx="9">
                  <c:v>161711</c:v>
                </c:pt>
                <c:pt idx="10">
                  <c:v>161756</c:v>
                </c:pt>
                <c:pt idx="11">
                  <c:v>161842</c:v>
                </c:pt>
                <c:pt idx="12">
                  <c:v>161927</c:v>
                </c:pt>
                <c:pt idx="13">
                  <c:v>162013</c:v>
                </c:pt>
                <c:pt idx="14">
                  <c:v>162059</c:v>
                </c:pt>
                <c:pt idx="15">
                  <c:v>162144</c:v>
                </c:pt>
                <c:pt idx="16">
                  <c:v>162230</c:v>
                </c:pt>
                <c:pt idx="17">
                  <c:v>162315</c:v>
                </c:pt>
                <c:pt idx="18">
                  <c:v>162401</c:v>
                </c:pt>
                <c:pt idx="19">
                  <c:v>162447</c:v>
                </c:pt>
                <c:pt idx="20">
                  <c:v>162532</c:v>
                </c:pt>
              </c:numCache>
            </c:numRef>
          </c:xVal>
          <c:yVal>
            <c:numRef>
              <c:f>' Turn2 Horizontal'!$L$3:$L$23</c:f>
              <c:numCache>
                <c:formatCode>General</c:formatCode>
                <c:ptCount val="21"/>
                <c:pt idx="0">
                  <c:v>-1.0894963999999998</c:v>
                </c:pt>
                <c:pt idx="1">
                  <c:v>-1.2080860999999998</c:v>
                </c:pt>
                <c:pt idx="2">
                  <c:v>-0.91319919999999999</c:v>
                </c:pt>
                <c:pt idx="3">
                  <c:v>-1.0872294399999998</c:v>
                </c:pt>
                <c:pt idx="4">
                  <c:v>-1.1028455200000002</c:v>
                </c:pt>
                <c:pt idx="5">
                  <c:v>-1.0872294399999998</c:v>
                </c:pt>
                <c:pt idx="6">
                  <c:v>-1.0504985099999999</c:v>
                </c:pt>
                <c:pt idx="7">
                  <c:v>-1.12570584</c:v>
                </c:pt>
                <c:pt idx="8">
                  <c:v>-1.0872294399999998</c:v>
                </c:pt>
                <c:pt idx="9">
                  <c:v>-1.0213668599999997</c:v>
                </c:pt>
                <c:pt idx="10">
                  <c:v>-1.1028455200000002</c:v>
                </c:pt>
                <c:pt idx="11">
                  <c:v>-1.05188372</c:v>
                </c:pt>
                <c:pt idx="12">
                  <c:v>-1.0872294399999998</c:v>
                </c:pt>
                <c:pt idx="13">
                  <c:v>-1.0872294399999998</c:v>
                </c:pt>
                <c:pt idx="14">
                  <c:v>-1.0872294399999998</c:v>
                </c:pt>
                <c:pt idx="15">
                  <c:v>-1.2493783199999997</c:v>
                </c:pt>
                <c:pt idx="16">
                  <c:v>-1.2449275099999999</c:v>
                </c:pt>
                <c:pt idx="17">
                  <c:v>-0.95809530999999992</c:v>
                </c:pt>
                <c:pt idx="18">
                  <c:v>-1.1773290200000002</c:v>
                </c:pt>
                <c:pt idx="19">
                  <c:v>-1.13690643</c:v>
                </c:pt>
                <c:pt idx="20">
                  <c:v>-0.95809530999999992</c:v>
                </c:pt>
              </c:numCache>
            </c:numRef>
          </c:yVal>
        </c:ser>
        <c:axId val="85321216"/>
        <c:axId val="85323136"/>
      </c:scatterChart>
      <c:valAx>
        <c:axId val="85321216"/>
        <c:scaling>
          <c:orientation val="minMax"/>
          <c:max val="1628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Yasp</a:t>
                </a:r>
              </a:p>
            </c:rich>
          </c:tx>
          <c:layout/>
        </c:title>
        <c:numFmt formatCode="General" sourceLinked="1"/>
        <c:tickLblPos val="low"/>
        <c:crossAx val="85323136"/>
        <c:crosses val="autoZero"/>
        <c:crossBetween val="midCat"/>
        <c:majorUnit val="500"/>
      </c:valAx>
      <c:valAx>
        <c:axId val="85323136"/>
        <c:scaling>
          <c:orientation val="minMax"/>
          <c:max val="-0.8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dX0'</a:t>
                </a:r>
              </a:p>
            </c:rich>
          </c:tx>
          <c:layout/>
        </c:title>
        <c:numFmt formatCode="General" sourceLinked="1"/>
        <c:tickLblPos val="low"/>
        <c:crossAx val="85321216"/>
        <c:crosses val="autoZero"/>
        <c:crossBetween val="midCat"/>
      </c:valAx>
    </c:plotArea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7.6314061994860335E-2"/>
          <c:y val="4.6379827150175773E-2"/>
          <c:w val="0.87765960361426765"/>
          <c:h val="0.80605292495622261"/>
        </c:manualLayout>
      </c:layout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'Turn1 Horizontal'!$G$51:$G$81</c:f>
              <c:numCache>
                <c:formatCode>General</c:formatCode>
                <c:ptCount val="31"/>
                <c:pt idx="0">
                  <c:v>-2</c:v>
                </c:pt>
                <c:pt idx="1">
                  <c:v>-1.9000000000000001</c:v>
                </c:pt>
                <c:pt idx="2">
                  <c:v>-1.8</c:v>
                </c:pt>
                <c:pt idx="3">
                  <c:v>-1.7</c:v>
                </c:pt>
                <c:pt idx="4">
                  <c:v>-1.6</c:v>
                </c:pt>
                <c:pt idx="5">
                  <c:v>-1.5</c:v>
                </c:pt>
                <c:pt idx="6">
                  <c:v>-1.4</c:v>
                </c:pt>
                <c:pt idx="7">
                  <c:v>-1.3</c:v>
                </c:pt>
                <c:pt idx="8">
                  <c:v>-1.2</c:v>
                </c:pt>
                <c:pt idx="9">
                  <c:v>-1.1000000000000001</c:v>
                </c:pt>
                <c:pt idx="10">
                  <c:v>-1</c:v>
                </c:pt>
                <c:pt idx="11">
                  <c:v>-0.9</c:v>
                </c:pt>
                <c:pt idx="12">
                  <c:v>-0.8</c:v>
                </c:pt>
                <c:pt idx="13">
                  <c:v>-0.70000000000000007</c:v>
                </c:pt>
                <c:pt idx="14">
                  <c:v>-0.60000000000000009</c:v>
                </c:pt>
                <c:pt idx="15">
                  <c:v>-0.5</c:v>
                </c:pt>
                <c:pt idx="16">
                  <c:v>-0.4</c:v>
                </c:pt>
                <c:pt idx="17">
                  <c:v>-0.30000000000000004</c:v>
                </c:pt>
                <c:pt idx="18">
                  <c:v>-0.2</c:v>
                </c:pt>
                <c:pt idx="19">
                  <c:v>-0.1</c:v>
                </c:pt>
                <c:pt idx="20">
                  <c:v>0</c:v>
                </c:pt>
                <c:pt idx="21">
                  <c:v>0.1</c:v>
                </c:pt>
                <c:pt idx="22">
                  <c:v>0.2</c:v>
                </c:pt>
                <c:pt idx="23">
                  <c:v>0.30000000000000004</c:v>
                </c:pt>
                <c:pt idx="24">
                  <c:v>0.4</c:v>
                </c:pt>
                <c:pt idx="25">
                  <c:v>0.5</c:v>
                </c:pt>
                <c:pt idx="26">
                  <c:v>0.60000000000000009</c:v>
                </c:pt>
                <c:pt idx="27">
                  <c:v>0.70000000000000007</c:v>
                </c:pt>
                <c:pt idx="28">
                  <c:v>0.8</c:v>
                </c:pt>
                <c:pt idx="29">
                  <c:v>0.9</c:v>
                </c:pt>
                <c:pt idx="30">
                  <c:v>1</c:v>
                </c:pt>
              </c:numCache>
            </c:numRef>
          </c:xVal>
          <c:yVal>
            <c:numRef>
              <c:f>'Turn1 Horizontal'!$H$51:$H$81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7</c:v>
                </c:pt>
                <c:pt idx="15">
                  <c:v>6</c:v>
                </c:pt>
                <c:pt idx="16">
                  <c:v>9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yVal>
          <c:smooth val="1"/>
        </c:ser>
        <c:axId val="85464192"/>
        <c:axId val="85466112"/>
      </c:scatterChart>
      <c:valAx>
        <c:axId val="85464192"/>
        <c:scaling>
          <c:orientation val="minMax"/>
          <c:max val="0.5"/>
          <c:min val="-1.5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dp/p</a:t>
                </a:r>
              </a:p>
            </c:rich>
          </c:tx>
          <c:layout/>
        </c:title>
        <c:numFmt formatCode="General" sourceLinked="1"/>
        <c:tickLblPos val="nextTo"/>
        <c:crossAx val="85466112"/>
        <c:crosses val="autoZero"/>
        <c:crossBetween val="midCat"/>
        <c:majorUnit val="0.30000000000000032"/>
      </c:valAx>
      <c:valAx>
        <c:axId val="85466112"/>
        <c:scaling>
          <c:orientation val="minMax"/>
        </c:scaling>
        <c:axPos val="l"/>
        <c:majorGridlines/>
        <c:numFmt formatCode="General" sourceLinked="1"/>
        <c:tickLblPos val="low"/>
        <c:crossAx val="85464192"/>
        <c:crosses val="autoZero"/>
        <c:crossBetween val="midCat"/>
      </c:valAx>
    </c:plotArea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' Turn2 Horizontal'!$G$51:$G$81</c:f>
              <c:numCache>
                <c:formatCode>General</c:formatCode>
                <c:ptCount val="31"/>
                <c:pt idx="0">
                  <c:v>-2</c:v>
                </c:pt>
                <c:pt idx="1">
                  <c:v>-1.9000000000000001</c:v>
                </c:pt>
                <c:pt idx="2">
                  <c:v>-1.8</c:v>
                </c:pt>
                <c:pt idx="3">
                  <c:v>-1.7</c:v>
                </c:pt>
                <c:pt idx="4">
                  <c:v>-1.6</c:v>
                </c:pt>
                <c:pt idx="5">
                  <c:v>-1.5</c:v>
                </c:pt>
                <c:pt idx="6">
                  <c:v>-1.4</c:v>
                </c:pt>
                <c:pt idx="7">
                  <c:v>-1.3</c:v>
                </c:pt>
                <c:pt idx="8">
                  <c:v>-1.2</c:v>
                </c:pt>
                <c:pt idx="9">
                  <c:v>-1.1000000000000001</c:v>
                </c:pt>
                <c:pt idx="10">
                  <c:v>-1</c:v>
                </c:pt>
                <c:pt idx="11">
                  <c:v>-0.9</c:v>
                </c:pt>
                <c:pt idx="12">
                  <c:v>-0.8</c:v>
                </c:pt>
                <c:pt idx="13">
                  <c:v>-0.70000000000000007</c:v>
                </c:pt>
                <c:pt idx="14">
                  <c:v>-0.60000000000000009</c:v>
                </c:pt>
                <c:pt idx="15">
                  <c:v>-0.5</c:v>
                </c:pt>
                <c:pt idx="16">
                  <c:v>-0.4</c:v>
                </c:pt>
                <c:pt idx="17">
                  <c:v>-0.30000000000000004</c:v>
                </c:pt>
                <c:pt idx="18">
                  <c:v>-0.2</c:v>
                </c:pt>
                <c:pt idx="19">
                  <c:v>-0.1</c:v>
                </c:pt>
                <c:pt idx="20">
                  <c:v>0</c:v>
                </c:pt>
                <c:pt idx="21">
                  <c:v>0.1</c:v>
                </c:pt>
                <c:pt idx="22">
                  <c:v>0.2</c:v>
                </c:pt>
                <c:pt idx="23">
                  <c:v>0.30000000000000004</c:v>
                </c:pt>
                <c:pt idx="24">
                  <c:v>0.4</c:v>
                </c:pt>
                <c:pt idx="25">
                  <c:v>0.5</c:v>
                </c:pt>
                <c:pt idx="26">
                  <c:v>0.60000000000000009</c:v>
                </c:pt>
                <c:pt idx="27">
                  <c:v>0.70000000000000007</c:v>
                </c:pt>
                <c:pt idx="28">
                  <c:v>0.8</c:v>
                </c:pt>
                <c:pt idx="29">
                  <c:v>0.9</c:v>
                </c:pt>
                <c:pt idx="30">
                  <c:v>1</c:v>
                </c:pt>
              </c:numCache>
            </c:numRef>
          </c:xVal>
          <c:yVal>
            <c:numRef>
              <c:f>' Turn2 Horizontal'!$H$51:$H$81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3</c:v>
                </c:pt>
                <c:pt idx="14">
                  <c:v>9</c:v>
                </c:pt>
                <c:pt idx="15">
                  <c:v>5</c:v>
                </c:pt>
                <c:pt idx="16">
                  <c:v>3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yVal>
          <c:smooth val="1"/>
        </c:ser>
        <c:axId val="85474304"/>
        <c:axId val="85501056"/>
      </c:scatterChart>
      <c:valAx>
        <c:axId val="85474304"/>
        <c:scaling>
          <c:orientation val="minMax"/>
          <c:max val="0.5"/>
          <c:min val="-1.5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dp\p</a:t>
                </a:r>
              </a:p>
            </c:rich>
          </c:tx>
          <c:layout/>
        </c:title>
        <c:numFmt formatCode="General" sourceLinked="1"/>
        <c:tickLblPos val="nextTo"/>
        <c:crossAx val="85501056"/>
        <c:crosses val="autoZero"/>
        <c:crossBetween val="midCat"/>
        <c:majorUnit val="0.30000000000000032"/>
        <c:minorUnit val="0.2"/>
      </c:valAx>
      <c:valAx>
        <c:axId val="85501056"/>
        <c:scaling>
          <c:orientation val="minMax"/>
        </c:scaling>
        <c:axPos val="l"/>
        <c:majorGridlines/>
        <c:numFmt formatCode="General" sourceLinked="1"/>
        <c:tickLblPos val="low"/>
        <c:crossAx val="85474304"/>
        <c:crosses val="autoZero"/>
        <c:crossBetween val="midCat"/>
      </c:valAx>
    </c:plotArea>
    <c:plotVisOnly val="1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8.4809720646673636E-2"/>
          <c:y val="3.8977459987544247E-2"/>
          <c:w val="0.87791447944006995"/>
          <c:h val="0.82762184830842112"/>
        </c:manualLayout>
      </c:layout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'Turn3 Horizontal'!$G$51:$G$81</c:f>
              <c:numCache>
                <c:formatCode>General</c:formatCode>
                <c:ptCount val="31"/>
                <c:pt idx="0">
                  <c:v>-2</c:v>
                </c:pt>
                <c:pt idx="1">
                  <c:v>-1.9000000000000001</c:v>
                </c:pt>
                <c:pt idx="2">
                  <c:v>-1.8</c:v>
                </c:pt>
                <c:pt idx="3">
                  <c:v>-1.7</c:v>
                </c:pt>
                <c:pt idx="4">
                  <c:v>-1.6</c:v>
                </c:pt>
                <c:pt idx="5">
                  <c:v>-1.5</c:v>
                </c:pt>
                <c:pt idx="6">
                  <c:v>-1.4</c:v>
                </c:pt>
                <c:pt idx="7">
                  <c:v>-1.3</c:v>
                </c:pt>
                <c:pt idx="8">
                  <c:v>-1.2</c:v>
                </c:pt>
                <c:pt idx="9">
                  <c:v>-1.1000000000000001</c:v>
                </c:pt>
                <c:pt idx="10">
                  <c:v>-1</c:v>
                </c:pt>
                <c:pt idx="11">
                  <c:v>-0.9</c:v>
                </c:pt>
                <c:pt idx="12">
                  <c:v>-0.8</c:v>
                </c:pt>
                <c:pt idx="13">
                  <c:v>-0.70000000000000007</c:v>
                </c:pt>
                <c:pt idx="14">
                  <c:v>-0.60000000000000009</c:v>
                </c:pt>
                <c:pt idx="15">
                  <c:v>-0.5</c:v>
                </c:pt>
                <c:pt idx="16">
                  <c:v>-0.4</c:v>
                </c:pt>
                <c:pt idx="17">
                  <c:v>-0.30000000000000004</c:v>
                </c:pt>
                <c:pt idx="18">
                  <c:v>-0.2</c:v>
                </c:pt>
                <c:pt idx="19">
                  <c:v>-0.1</c:v>
                </c:pt>
                <c:pt idx="20">
                  <c:v>0</c:v>
                </c:pt>
                <c:pt idx="21">
                  <c:v>0.1</c:v>
                </c:pt>
                <c:pt idx="22">
                  <c:v>0.2</c:v>
                </c:pt>
                <c:pt idx="23">
                  <c:v>0.30000000000000004</c:v>
                </c:pt>
                <c:pt idx="24">
                  <c:v>0.4</c:v>
                </c:pt>
                <c:pt idx="25">
                  <c:v>0.5</c:v>
                </c:pt>
                <c:pt idx="26">
                  <c:v>0.60000000000000009</c:v>
                </c:pt>
                <c:pt idx="27">
                  <c:v>0.70000000000000007</c:v>
                </c:pt>
                <c:pt idx="28">
                  <c:v>0.8</c:v>
                </c:pt>
                <c:pt idx="29">
                  <c:v>0.9</c:v>
                </c:pt>
                <c:pt idx="30">
                  <c:v>1</c:v>
                </c:pt>
              </c:numCache>
            </c:numRef>
          </c:xVal>
          <c:yVal>
            <c:numRef>
              <c:f>'Turn3 Horizontal'!$H$51:$H$81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2</c:v>
                </c:pt>
                <c:pt idx="16">
                  <c:v>8</c:v>
                </c:pt>
                <c:pt idx="17">
                  <c:v>2</c:v>
                </c:pt>
                <c:pt idx="18">
                  <c:v>0</c:v>
                </c:pt>
                <c:pt idx="19">
                  <c:v>6</c:v>
                </c:pt>
                <c:pt idx="20">
                  <c:v>0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yVal>
          <c:smooth val="1"/>
        </c:ser>
        <c:axId val="85524480"/>
        <c:axId val="85526400"/>
      </c:scatterChart>
      <c:valAx>
        <c:axId val="85524480"/>
        <c:scaling>
          <c:orientation val="minMax"/>
          <c:max val="0.5"/>
          <c:min val="-1.1000000000000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dp/p</a:t>
                </a:r>
              </a:p>
            </c:rich>
          </c:tx>
          <c:layout>
            <c:manualLayout>
              <c:xMode val="edge"/>
              <c:yMode val="edge"/>
              <c:x val="0.4577611904528221"/>
              <c:y val="0.90304675994976247"/>
            </c:manualLayout>
          </c:layout>
        </c:title>
        <c:numFmt formatCode="General" sourceLinked="1"/>
        <c:tickLblPos val="nextTo"/>
        <c:crossAx val="85526400"/>
        <c:crosses val="autoZero"/>
        <c:crossBetween val="midCat"/>
        <c:majorUnit val="0.2"/>
      </c:valAx>
      <c:valAx>
        <c:axId val="85526400"/>
        <c:scaling>
          <c:orientation val="minMax"/>
        </c:scaling>
        <c:axPos val="l"/>
        <c:majorGridlines/>
        <c:numFmt formatCode="General" sourceLinked="1"/>
        <c:tickLblPos val="low"/>
        <c:crossAx val="85524480"/>
        <c:crosses val="autoZero"/>
        <c:crossBetween val="midCat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8.4488407699037621E-2"/>
          <c:y val="3.7511665208515642E-2"/>
          <c:w val="0.87791447944006995"/>
          <c:h val="0.82727981918926863"/>
        </c:manualLayout>
      </c:layout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' Turn2 Horizontal'!$A$51:$A$95</c:f>
              <c:numCache>
                <c:formatCode>General</c:formatCode>
                <c:ptCount val="45"/>
                <c:pt idx="0">
                  <c:v>-14</c:v>
                </c:pt>
                <c:pt idx="1">
                  <c:v>-13.5</c:v>
                </c:pt>
                <c:pt idx="2">
                  <c:v>-13</c:v>
                </c:pt>
                <c:pt idx="3">
                  <c:v>-12.5</c:v>
                </c:pt>
                <c:pt idx="4">
                  <c:v>-12</c:v>
                </c:pt>
                <c:pt idx="5">
                  <c:v>-11.5</c:v>
                </c:pt>
                <c:pt idx="6">
                  <c:v>-11</c:v>
                </c:pt>
                <c:pt idx="7">
                  <c:v>-10.5</c:v>
                </c:pt>
                <c:pt idx="8">
                  <c:v>-10</c:v>
                </c:pt>
                <c:pt idx="9">
                  <c:v>-9.5</c:v>
                </c:pt>
                <c:pt idx="10">
                  <c:v>-9</c:v>
                </c:pt>
                <c:pt idx="11">
                  <c:v>-8.5</c:v>
                </c:pt>
                <c:pt idx="12">
                  <c:v>-8</c:v>
                </c:pt>
                <c:pt idx="13">
                  <c:v>-7.5</c:v>
                </c:pt>
                <c:pt idx="14">
                  <c:v>-7</c:v>
                </c:pt>
                <c:pt idx="15">
                  <c:v>-6.5</c:v>
                </c:pt>
                <c:pt idx="16">
                  <c:v>-6</c:v>
                </c:pt>
                <c:pt idx="17">
                  <c:v>-5.5</c:v>
                </c:pt>
                <c:pt idx="18">
                  <c:v>-5</c:v>
                </c:pt>
                <c:pt idx="19">
                  <c:v>-4.5</c:v>
                </c:pt>
                <c:pt idx="20">
                  <c:v>-4</c:v>
                </c:pt>
                <c:pt idx="21">
                  <c:v>-3.5</c:v>
                </c:pt>
                <c:pt idx="22">
                  <c:v>-3</c:v>
                </c:pt>
                <c:pt idx="23">
                  <c:v>-2.5</c:v>
                </c:pt>
                <c:pt idx="24">
                  <c:v>-2</c:v>
                </c:pt>
                <c:pt idx="25">
                  <c:v>-1.5</c:v>
                </c:pt>
                <c:pt idx="26">
                  <c:v>-1</c:v>
                </c:pt>
                <c:pt idx="27">
                  <c:v>-0.5</c:v>
                </c:pt>
                <c:pt idx="28">
                  <c:v>0</c:v>
                </c:pt>
                <c:pt idx="29">
                  <c:v>0.5</c:v>
                </c:pt>
                <c:pt idx="30">
                  <c:v>1</c:v>
                </c:pt>
              </c:numCache>
            </c:numRef>
          </c:xVal>
          <c:yVal>
            <c:numRef>
              <c:f>' Turn2 Horizontal'!$B$51:$B$95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1</c:v>
                </c:pt>
                <c:pt idx="7">
                  <c:v>2</c:v>
                </c:pt>
                <c:pt idx="8">
                  <c:v>10</c:v>
                </c:pt>
                <c:pt idx="9">
                  <c:v>1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yVal>
          <c:smooth val="1"/>
        </c:ser>
        <c:axId val="84542976"/>
        <c:axId val="84544896"/>
      </c:scatterChart>
      <c:valAx>
        <c:axId val="84542976"/>
        <c:scaling>
          <c:orientation val="minMax"/>
          <c:max val="-5"/>
          <c:min val="-1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dX0</a:t>
                </a:r>
              </a:p>
            </c:rich>
          </c:tx>
          <c:layout/>
        </c:title>
        <c:numFmt formatCode="General" sourceLinked="1"/>
        <c:tickLblPos val="nextTo"/>
        <c:crossAx val="84544896"/>
        <c:crosses val="autoZero"/>
        <c:crossBetween val="midCat"/>
        <c:majorUnit val="1"/>
      </c:valAx>
      <c:valAx>
        <c:axId val="84544896"/>
        <c:scaling>
          <c:orientation val="minMax"/>
        </c:scaling>
        <c:axPos val="l"/>
        <c:majorGridlines/>
        <c:numFmt formatCode="General" sourceLinked="1"/>
        <c:tickLblPos val="low"/>
        <c:crossAx val="84542976"/>
        <c:crosses val="autoZero"/>
        <c:crossBetween val="midCat"/>
      </c:valAx>
    </c:plotArea>
    <c:plotVisOnly val="1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'Turn4 Horizontal'!$G$51:$G$81</c:f>
              <c:numCache>
                <c:formatCode>General</c:formatCode>
                <c:ptCount val="31"/>
                <c:pt idx="0">
                  <c:v>-2</c:v>
                </c:pt>
                <c:pt idx="1">
                  <c:v>-1.9000000000000001</c:v>
                </c:pt>
                <c:pt idx="2">
                  <c:v>-1.8</c:v>
                </c:pt>
                <c:pt idx="3">
                  <c:v>-1.7</c:v>
                </c:pt>
                <c:pt idx="4">
                  <c:v>-1.6</c:v>
                </c:pt>
                <c:pt idx="5">
                  <c:v>-1.5</c:v>
                </c:pt>
                <c:pt idx="6">
                  <c:v>-1.4</c:v>
                </c:pt>
                <c:pt idx="7">
                  <c:v>-1.3</c:v>
                </c:pt>
                <c:pt idx="8">
                  <c:v>-1.2</c:v>
                </c:pt>
                <c:pt idx="9">
                  <c:v>-1.1000000000000001</c:v>
                </c:pt>
                <c:pt idx="10">
                  <c:v>-1</c:v>
                </c:pt>
                <c:pt idx="11">
                  <c:v>-0.9</c:v>
                </c:pt>
                <c:pt idx="12">
                  <c:v>-0.8</c:v>
                </c:pt>
                <c:pt idx="13">
                  <c:v>-0.70000000000000007</c:v>
                </c:pt>
                <c:pt idx="14">
                  <c:v>-0.60000000000000009</c:v>
                </c:pt>
                <c:pt idx="15">
                  <c:v>-0.5</c:v>
                </c:pt>
                <c:pt idx="16">
                  <c:v>-0.4</c:v>
                </c:pt>
                <c:pt idx="17">
                  <c:v>-0.30000000000000004</c:v>
                </c:pt>
                <c:pt idx="18">
                  <c:v>-0.2</c:v>
                </c:pt>
                <c:pt idx="19">
                  <c:v>-0.1</c:v>
                </c:pt>
                <c:pt idx="20">
                  <c:v>0</c:v>
                </c:pt>
                <c:pt idx="21">
                  <c:v>0.1</c:v>
                </c:pt>
                <c:pt idx="22">
                  <c:v>0.2</c:v>
                </c:pt>
                <c:pt idx="23">
                  <c:v>0.30000000000000004</c:v>
                </c:pt>
                <c:pt idx="24">
                  <c:v>0.4</c:v>
                </c:pt>
                <c:pt idx="25">
                  <c:v>0.5</c:v>
                </c:pt>
                <c:pt idx="26">
                  <c:v>0.60000000000000009</c:v>
                </c:pt>
                <c:pt idx="27">
                  <c:v>0.70000000000000007</c:v>
                </c:pt>
                <c:pt idx="28">
                  <c:v>0.8</c:v>
                </c:pt>
                <c:pt idx="29">
                  <c:v>0.9</c:v>
                </c:pt>
                <c:pt idx="30">
                  <c:v>1</c:v>
                </c:pt>
              </c:numCache>
            </c:numRef>
          </c:xVal>
          <c:yVal>
            <c:numRef>
              <c:f>'Turn4 Horizontal'!$H$51:$H$81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1</c:v>
                </c:pt>
                <c:pt idx="20">
                  <c:v>6</c:v>
                </c:pt>
                <c:pt idx="21">
                  <c:v>6</c:v>
                </c:pt>
                <c:pt idx="22">
                  <c:v>1</c:v>
                </c:pt>
                <c:pt idx="23">
                  <c:v>0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yVal>
          <c:smooth val="1"/>
        </c:ser>
        <c:axId val="85537536"/>
        <c:axId val="85539456"/>
      </c:scatterChart>
      <c:valAx>
        <c:axId val="85537536"/>
        <c:scaling>
          <c:orientation val="minMax"/>
          <c:max val="1"/>
          <c:min val="-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dp/p</a:t>
                </a:r>
              </a:p>
            </c:rich>
          </c:tx>
          <c:layout/>
        </c:title>
        <c:numFmt formatCode="General" sourceLinked="1"/>
        <c:tickLblPos val="nextTo"/>
        <c:crossAx val="85539456"/>
        <c:crosses val="autoZero"/>
        <c:crossBetween val="midCat"/>
        <c:majorUnit val="0.30000000000000032"/>
      </c:valAx>
      <c:valAx>
        <c:axId val="85539456"/>
        <c:scaling>
          <c:orientation val="minMax"/>
        </c:scaling>
        <c:axPos val="l"/>
        <c:majorGridlines/>
        <c:numFmt formatCode="General" sourceLinked="1"/>
        <c:tickLblPos val="low"/>
        <c:crossAx val="85537536"/>
        <c:crosses val="autoZero"/>
        <c:crossBetween val="midCat"/>
      </c:valAx>
    </c:plotArea>
    <c:plotVisOnly val="1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'Turn1 Horizontal'!$E$3:$E$26</c:f>
              <c:numCache>
                <c:formatCode>General</c:formatCode>
                <c:ptCount val="24"/>
                <c:pt idx="0">
                  <c:v>141706</c:v>
                </c:pt>
                <c:pt idx="1">
                  <c:v>141751</c:v>
                </c:pt>
                <c:pt idx="2">
                  <c:v>141837</c:v>
                </c:pt>
                <c:pt idx="3">
                  <c:v>141923</c:v>
                </c:pt>
                <c:pt idx="4">
                  <c:v>142008</c:v>
                </c:pt>
                <c:pt idx="5">
                  <c:v>142054</c:v>
                </c:pt>
                <c:pt idx="6">
                  <c:v>142139</c:v>
                </c:pt>
                <c:pt idx="7">
                  <c:v>142225</c:v>
                </c:pt>
                <c:pt idx="8">
                  <c:v>142311</c:v>
                </c:pt>
                <c:pt idx="9">
                  <c:v>142356</c:v>
                </c:pt>
                <c:pt idx="10">
                  <c:v>142442</c:v>
                </c:pt>
                <c:pt idx="11">
                  <c:v>142527</c:v>
                </c:pt>
                <c:pt idx="12">
                  <c:v>142613</c:v>
                </c:pt>
                <c:pt idx="13">
                  <c:v>142659</c:v>
                </c:pt>
                <c:pt idx="14">
                  <c:v>142744</c:v>
                </c:pt>
                <c:pt idx="15">
                  <c:v>142830</c:v>
                </c:pt>
                <c:pt idx="16">
                  <c:v>142915</c:v>
                </c:pt>
                <c:pt idx="17">
                  <c:v>143001</c:v>
                </c:pt>
                <c:pt idx="18">
                  <c:v>143047</c:v>
                </c:pt>
                <c:pt idx="19">
                  <c:v>143132</c:v>
                </c:pt>
                <c:pt idx="20">
                  <c:v>143218</c:v>
                </c:pt>
                <c:pt idx="21">
                  <c:v>143303</c:v>
                </c:pt>
                <c:pt idx="22">
                  <c:v>143349</c:v>
                </c:pt>
                <c:pt idx="23">
                  <c:v>143435</c:v>
                </c:pt>
              </c:numCache>
            </c:numRef>
          </c:xVal>
          <c:yVal>
            <c:numRef>
              <c:f>'Turn1 Horizontal'!$C$3:$C$26</c:f>
              <c:numCache>
                <c:formatCode>0.000</c:formatCode>
                <c:ptCount val="24"/>
                <c:pt idx="0">
                  <c:v>-0.53959999999999997</c:v>
                </c:pt>
                <c:pt idx="1">
                  <c:v>-0.51270000000000004</c:v>
                </c:pt>
                <c:pt idx="2">
                  <c:v>-0.47400000000000009</c:v>
                </c:pt>
                <c:pt idx="3">
                  <c:v>-0.56990000000000018</c:v>
                </c:pt>
                <c:pt idx="4">
                  <c:v>-0.68480000000000019</c:v>
                </c:pt>
                <c:pt idx="5">
                  <c:v>-0.61730000000000018</c:v>
                </c:pt>
                <c:pt idx="6">
                  <c:v>-0.56990000000000018</c:v>
                </c:pt>
                <c:pt idx="7">
                  <c:v>-0.85490000000000022</c:v>
                </c:pt>
                <c:pt idx="8">
                  <c:v>-0.62060000000000026</c:v>
                </c:pt>
                <c:pt idx="9">
                  <c:v>-0.68759999999999999</c:v>
                </c:pt>
                <c:pt idx="10">
                  <c:v>-0.59829999999999983</c:v>
                </c:pt>
                <c:pt idx="11">
                  <c:v>-0.47400000000000009</c:v>
                </c:pt>
                <c:pt idx="12">
                  <c:v>-0.44</c:v>
                </c:pt>
                <c:pt idx="13">
                  <c:v>-0.42900000000000016</c:v>
                </c:pt>
                <c:pt idx="14">
                  <c:v>-0.44</c:v>
                </c:pt>
                <c:pt idx="15">
                  <c:v>-0.64440000000000019</c:v>
                </c:pt>
                <c:pt idx="16">
                  <c:v>-0.41880000000000012</c:v>
                </c:pt>
                <c:pt idx="17">
                  <c:v>-0.59739999999999982</c:v>
                </c:pt>
                <c:pt idx="18">
                  <c:v>-0.44</c:v>
                </c:pt>
                <c:pt idx="19">
                  <c:v>-0.68899999999999995</c:v>
                </c:pt>
                <c:pt idx="20">
                  <c:v>-0.61870000000000025</c:v>
                </c:pt>
                <c:pt idx="21">
                  <c:v>-0.47400000000000009</c:v>
                </c:pt>
                <c:pt idx="22">
                  <c:v>-0.44</c:v>
                </c:pt>
                <c:pt idx="23">
                  <c:v>-0.70340000000000003</c:v>
                </c:pt>
              </c:numCache>
            </c:numRef>
          </c:yVal>
        </c:ser>
        <c:axId val="85576320"/>
        <c:axId val="85590784"/>
      </c:scatterChart>
      <c:valAx>
        <c:axId val="855763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Yasp</a:t>
                </a:r>
              </a:p>
            </c:rich>
          </c:tx>
          <c:layout/>
        </c:title>
        <c:numFmt formatCode="General" sourceLinked="1"/>
        <c:tickLblPos val="low"/>
        <c:crossAx val="85590784"/>
        <c:crosses val="autoZero"/>
        <c:crossBetween val="midCat"/>
      </c:valAx>
      <c:valAx>
        <c:axId val="85590784"/>
        <c:scaling>
          <c:orientation val="minMax"/>
          <c:max val="-0.30000000000000032"/>
          <c:min val="-0.9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dp/p</a:t>
                </a:r>
              </a:p>
            </c:rich>
          </c:tx>
          <c:layout/>
        </c:title>
        <c:numFmt formatCode="0.000" sourceLinked="1"/>
        <c:tickLblPos val="nextTo"/>
        <c:crossAx val="85576320"/>
        <c:crosses val="autoZero"/>
        <c:crossBetween val="midCat"/>
      </c:valAx>
    </c:plotArea>
    <c:plotVisOnly val="1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' Turn2 Horizontal'!$E$3:$E$23</c:f>
              <c:numCache>
                <c:formatCode>General</c:formatCode>
                <c:ptCount val="21"/>
                <c:pt idx="0">
                  <c:v>161020</c:v>
                </c:pt>
                <c:pt idx="1">
                  <c:v>161106</c:v>
                </c:pt>
                <c:pt idx="2">
                  <c:v>161151</c:v>
                </c:pt>
                <c:pt idx="3">
                  <c:v>161237</c:v>
                </c:pt>
                <c:pt idx="4">
                  <c:v>161323</c:v>
                </c:pt>
                <c:pt idx="5">
                  <c:v>161408</c:v>
                </c:pt>
                <c:pt idx="6">
                  <c:v>161454</c:v>
                </c:pt>
                <c:pt idx="7">
                  <c:v>161539</c:v>
                </c:pt>
                <c:pt idx="8">
                  <c:v>161625</c:v>
                </c:pt>
                <c:pt idx="9">
                  <c:v>161711</c:v>
                </c:pt>
                <c:pt idx="10">
                  <c:v>161756</c:v>
                </c:pt>
                <c:pt idx="11">
                  <c:v>161842</c:v>
                </c:pt>
                <c:pt idx="12">
                  <c:v>161927</c:v>
                </c:pt>
                <c:pt idx="13">
                  <c:v>162013</c:v>
                </c:pt>
                <c:pt idx="14">
                  <c:v>162059</c:v>
                </c:pt>
                <c:pt idx="15">
                  <c:v>162144</c:v>
                </c:pt>
                <c:pt idx="16">
                  <c:v>162230</c:v>
                </c:pt>
                <c:pt idx="17">
                  <c:v>162315</c:v>
                </c:pt>
                <c:pt idx="18">
                  <c:v>162401</c:v>
                </c:pt>
                <c:pt idx="19">
                  <c:v>162447</c:v>
                </c:pt>
                <c:pt idx="20">
                  <c:v>162532</c:v>
                </c:pt>
              </c:numCache>
            </c:numRef>
          </c:xVal>
          <c:yVal>
            <c:numRef>
              <c:f>' Turn2 Horizontal'!$C$3:$C$23</c:f>
              <c:numCache>
                <c:formatCode>0.000</c:formatCode>
                <c:ptCount val="21"/>
                <c:pt idx="0">
                  <c:v>-0.41200000000000003</c:v>
                </c:pt>
                <c:pt idx="1">
                  <c:v>-0.56299999999999994</c:v>
                </c:pt>
                <c:pt idx="2">
                  <c:v>-0.53600000000000003</c:v>
                </c:pt>
                <c:pt idx="3">
                  <c:v>-0.67520000000000013</c:v>
                </c:pt>
                <c:pt idx="4">
                  <c:v>-0.70160000000000011</c:v>
                </c:pt>
                <c:pt idx="5">
                  <c:v>-0.67520000000000013</c:v>
                </c:pt>
                <c:pt idx="6">
                  <c:v>-0.47330000000000005</c:v>
                </c:pt>
                <c:pt idx="7">
                  <c:v>-0.48720000000000002</c:v>
                </c:pt>
                <c:pt idx="8">
                  <c:v>-0.67520000000000013</c:v>
                </c:pt>
                <c:pt idx="9">
                  <c:v>-0.55380000000000007</c:v>
                </c:pt>
                <c:pt idx="10">
                  <c:v>-0.70160000000000011</c:v>
                </c:pt>
                <c:pt idx="11">
                  <c:v>-0.60760000000000014</c:v>
                </c:pt>
                <c:pt idx="12">
                  <c:v>-0.67520000000000013</c:v>
                </c:pt>
                <c:pt idx="13">
                  <c:v>-0.67520000000000013</c:v>
                </c:pt>
                <c:pt idx="14">
                  <c:v>-0.67520000000000013</c:v>
                </c:pt>
                <c:pt idx="15">
                  <c:v>-0.72560000000000013</c:v>
                </c:pt>
                <c:pt idx="16">
                  <c:v>-0.54330000000000001</c:v>
                </c:pt>
                <c:pt idx="17">
                  <c:v>-0.61730000000000007</c:v>
                </c:pt>
                <c:pt idx="18">
                  <c:v>-0.50660000000000005</c:v>
                </c:pt>
                <c:pt idx="19">
                  <c:v>-0.36690000000000006</c:v>
                </c:pt>
                <c:pt idx="20">
                  <c:v>-0.61730000000000007</c:v>
                </c:pt>
              </c:numCache>
            </c:numRef>
          </c:yVal>
        </c:ser>
        <c:axId val="85622784"/>
        <c:axId val="85624704"/>
      </c:scatterChart>
      <c:valAx>
        <c:axId val="85622784"/>
        <c:scaling>
          <c:orientation val="minMax"/>
          <c:max val="1628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Yasp</a:t>
                </a:r>
              </a:p>
            </c:rich>
          </c:tx>
          <c:layout/>
        </c:title>
        <c:numFmt formatCode="General" sourceLinked="1"/>
        <c:tickLblPos val="low"/>
        <c:crossAx val="85624704"/>
        <c:crosses val="autoZero"/>
        <c:crossBetween val="midCat"/>
        <c:majorUnit val="500"/>
      </c:valAx>
      <c:valAx>
        <c:axId val="85624704"/>
        <c:scaling>
          <c:orientation val="minMax"/>
          <c:max val="-0.30000000000000032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dp/p</a:t>
                </a:r>
              </a:p>
            </c:rich>
          </c:tx>
          <c:layout/>
        </c:title>
        <c:numFmt formatCode="0.000" sourceLinked="1"/>
        <c:tickLblPos val="low"/>
        <c:crossAx val="85622784"/>
        <c:crosses val="autoZero"/>
        <c:crossBetween val="midCat"/>
      </c:valAx>
    </c:plotArea>
    <c:plotVisOnly val="1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'Turn3 Horizontal'!$E$3:$E$19</c:f>
              <c:numCache>
                <c:formatCode>General</c:formatCode>
                <c:ptCount val="17"/>
                <c:pt idx="0">
                  <c:v>164735</c:v>
                </c:pt>
                <c:pt idx="1">
                  <c:v>164820</c:v>
                </c:pt>
                <c:pt idx="2">
                  <c:v>164906</c:v>
                </c:pt>
                <c:pt idx="3">
                  <c:v>164951</c:v>
                </c:pt>
                <c:pt idx="4">
                  <c:v>165037</c:v>
                </c:pt>
                <c:pt idx="5">
                  <c:v>165123</c:v>
                </c:pt>
                <c:pt idx="6">
                  <c:v>165208</c:v>
                </c:pt>
                <c:pt idx="7">
                  <c:v>165254</c:v>
                </c:pt>
                <c:pt idx="8">
                  <c:v>165339</c:v>
                </c:pt>
                <c:pt idx="9">
                  <c:v>165425</c:v>
                </c:pt>
                <c:pt idx="10">
                  <c:v>165511</c:v>
                </c:pt>
                <c:pt idx="11">
                  <c:v>165556</c:v>
                </c:pt>
                <c:pt idx="12">
                  <c:v>165642</c:v>
                </c:pt>
                <c:pt idx="13">
                  <c:v>165727</c:v>
                </c:pt>
                <c:pt idx="14">
                  <c:v>165813</c:v>
                </c:pt>
                <c:pt idx="15">
                  <c:v>165859</c:v>
                </c:pt>
                <c:pt idx="16">
                  <c:v>165944</c:v>
                </c:pt>
              </c:numCache>
            </c:numRef>
          </c:xVal>
          <c:yVal>
            <c:numRef>
              <c:f>'Turn3 Horizontal'!$C$3:$C$19</c:f>
              <c:numCache>
                <c:formatCode>0.000</c:formatCode>
                <c:ptCount val="17"/>
                <c:pt idx="0">
                  <c:v>-0.12450000000000001</c:v>
                </c:pt>
                <c:pt idx="1">
                  <c:v>-0.12450000000000001</c:v>
                </c:pt>
                <c:pt idx="2">
                  <c:v>-0.41480000000000006</c:v>
                </c:pt>
                <c:pt idx="3">
                  <c:v>6.9800000000000015E-2</c:v>
                </c:pt>
                <c:pt idx="4">
                  <c:v>-0.53759999999999997</c:v>
                </c:pt>
                <c:pt idx="5">
                  <c:v>-0.53759999999999997</c:v>
                </c:pt>
                <c:pt idx="6">
                  <c:v>-0.48810000000000003</c:v>
                </c:pt>
                <c:pt idx="7">
                  <c:v>-0.43350000000000005</c:v>
                </c:pt>
                <c:pt idx="8">
                  <c:v>-0.4627</c:v>
                </c:pt>
                <c:pt idx="9">
                  <c:v>-0.30060000000000003</c:v>
                </c:pt>
                <c:pt idx="10">
                  <c:v>-0.12450000000000001</c:v>
                </c:pt>
                <c:pt idx="11">
                  <c:v>-0.43350000000000005</c:v>
                </c:pt>
                <c:pt idx="12">
                  <c:v>-0.43350000000000005</c:v>
                </c:pt>
                <c:pt idx="13">
                  <c:v>-0.60960000000000014</c:v>
                </c:pt>
                <c:pt idx="14">
                  <c:v>-0.14880000000000002</c:v>
                </c:pt>
                <c:pt idx="15">
                  <c:v>-0.41480000000000006</c:v>
                </c:pt>
                <c:pt idx="16">
                  <c:v>-0.12450000000000001</c:v>
                </c:pt>
              </c:numCache>
            </c:numRef>
          </c:yVal>
        </c:ser>
        <c:axId val="85651840"/>
        <c:axId val="85653760"/>
      </c:scatterChart>
      <c:valAx>
        <c:axId val="856518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Yasp</a:t>
                </a:r>
              </a:p>
            </c:rich>
          </c:tx>
          <c:layout/>
        </c:title>
        <c:numFmt formatCode="General" sourceLinked="1"/>
        <c:tickLblPos val="low"/>
        <c:crossAx val="85653760"/>
        <c:crosses val="autoZero"/>
        <c:crossBetween val="midCat"/>
      </c:valAx>
      <c:valAx>
        <c:axId val="85653760"/>
        <c:scaling>
          <c:orientation val="minMax"/>
          <c:max val="0"/>
          <c:min val="-0.8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dp/p</a:t>
                </a:r>
              </a:p>
            </c:rich>
          </c:tx>
          <c:layout/>
        </c:title>
        <c:numFmt formatCode="0.000" sourceLinked="1"/>
        <c:tickLblPos val="nextTo"/>
        <c:crossAx val="85651840"/>
        <c:crosses val="autoZero"/>
        <c:crossBetween val="midCat"/>
      </c:valAx>
    </c:plotArea>
    <c:plotVisOnly val="1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'Turn4 Horizontal'!$E$3:$E$42</c:f>
              <c:numCache>
                <c:formatCode>General</c:formatCode>
                <c:ptCount val="40"/>
                <c:pt idx="0">
                  <c:v>173442</c:v>
                </c:pt>
                <c:pt idx="1">
                  <c:v>173527</c:v>
                </c:pt>
                <c:pt idx="2">
                  <c:v>173613</c:v>
                </c:pt>
                <c:pt idx="3">
                  <c:v>173659</c:v>
                </c:pt>
                <c:pt idx="4">
                  <c:v>173830</c:v>
                </c:pt>
                <c:pt idx="5">
                  <c:v>173915</c:v>
                </c:pt>
                <c:pt idx="6">
                  <c:v>174001</c:v>
                </c:pt>
                <c:pt idx="7">
                  <c:v>174047</c:v>
                </c:pt>
                <c:pt idx="8">
                  <c:v>174132</c:v>
                </c:pt>
                <c:pt idx="9">
                  <c:v>174218</c:v>
                </c:pt>
                <c:pt idx="10">
                  <c:v>174303</c:v>
                </c:pt>
                <c:pt idx="11">
                  <c:v>174349</c:v>
                </c:pt>
                <c:pt idx="12">
                  <c:v>174435</c:v>
                </c:pt>
                <c:pt idx="13">
                  <c:v>174606</c:v>
                </c:pt>
                <c:pt idx="14">
                  <c:v>174737</c:v>
                </c:pt>
                <c:pt idx="15">
                  <c:v>174823</c:v>
                </c:pt>
              </c:numCache>
            </c:numRef>
          </c:xVal>
          <c:yVal>
            <c:numRef>
              <c:f>'Turn4 Horizontal'!$C$3:$C$42</c:f>
              <c:numCache>
                <c:formatCode>0.000</c:formatCode>
                <c:ptCount val="40"/>
                <c:pt idx="0">
                  <c:v>-1.7399999999999999E-2</c:v>
                </c:pt>
                <c:pt idx="1">
                  <c:v>-0.29990000000000006</c:v>
                </c:pt>
                <c:pt idx="2">
                  <c:v>-1.7399999999999999E-2</c:v>
                </c:pt>
                <c:pt idx="3">
                  <c:v>-7.240000000000002E-2</c:v>
                </c:pt>
                <c:pt idx="4">
                  <c:v>0.18040000000000003</c:v>
                </c:pt>
                <c:pt idx="5">
                  <c:v>-9.8900000000000016E-2</c:v>
                </c:pt>
                <c:pt idx="6">
                  <c:v>6.5199999999999994E-2</c:v>
                </c:pt>
                <c:pt idx="7">
                  <c:v>6.5199999999999994E-2</c:v>
                </c:pt>
                <c:pt idx="8">
                  <c:v>6.5199999999999994E-2</c:v>
                </c:pt>
                <c:pt idx="9">
                  <c:v>-9.8900000000000016E-2</c:v>
                </c:pt>
                <c:pt idx="10">
                  <c:v>6.5199999999999994E-2</c:v>
                </c:pt>
                <c:pt idx="11">
                  <c:v>-0.12400000000000001</c:v>
                </c:pt>
                <c:pt idx="12">
                  <c:v>9.0000000000000028E-3</c:v>
                </c:pt>
                <c:pt idx="13">
                  <c:v>0.30190000000000006</c:v>
                </c:pt>
                <c:pt idx="14">
                  <c:v>-9.8900000000000016E-2</c:v>
                </c:pt>
                <c:pt idx="15">
                  <c:v>9.0000000000000028E-3</c:v>
                </c:pt>
              </c:numCache>
            </c:numRef>
          </c:yVal>
        </c:ser>
        <c:axId val="85689856"/>
        <c:axId val="85691776"/>
      </c:scatterChart>
      <c:valAx>
        <c:axId val="856898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Yasp</a:t>
                </a:r>
              </a:p>
            </c:rich>
          </c:tx>
          <c:layout/>
        </c:title>
        <c:numFmt formatCode="General" sourceLinked="1"/>
        <c:tickLblPos val="low"/>
        <c:crossAx val="85691776"/>
        <c:crosses val="autoZero"/>
        <c:crossBetween val="midCat"/>
      </c:valAx>
      <c:valAx>
        <c:axId val="856917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dp/p</a:t>
                </a:r>
              </a:p>
            </c:rich>
          </c:tx>
          <c:layout/>
        </c:title>
        <c:numFmt formatCode="0.000" sourceLinked="1"/>
        <c:tickLblPos val="nextTo"/>
        <c:crossAx val="85689856"/>
        <c:crosses val="autoZero"/>
        <c:crossBetween val="midCat"/>
      </c:valAx>
    </c:plotArea>
    <c:plotVisOnly val="1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14107813446396136"/>
                  <c:y val="-0.24669464014366624"/>
                </c:manualLayout>
              </c:layout>
              <c:numFmt formatCode="General" sourceLinked="0"/>
            </c:trendlineLbl>
          </c:trendline>
          <c:xVal>
            <c:numRef>
              <c:f>' Turn2 Horizontal'!$C$3:$C$23</c:f>
              <c:numCache>
                <c:formatCode>0.000</c:formatCode>
                <c:ptCount val="21"/>
                <c:pt idx="0">
                  <c:v>-0.41200000000000009</c:v>
                </c:pt>
                <c:pt idx="1">
                  <c:v>-0.56299999999999994</c:v>
                </c:pt>
                <c:pt idx="2">
                  <c:v>-0.53600000000000003</c:v>
                </c:pt>
                <c:pt idx="3">
                  <c:v>-0.67520000000000024</c:v>
                </c:pt>
                <c:pt idx="4">
                  <c:v>-0.70160000000000022</c:v>
                </c:pt>
                <c:pt idx="5">
                  <c:v>-0.67520000000000024</c:v>
                </c:pt>
                <c:pt idx="6">
                  <c:v>-0.47330000000000011</c:v>
                </c:pt>
                <c:pt idx="7">
                  <c:v>-0.48720000000000002</c:v>
                </c:pt>
                <c:pt idx="8">
                  <c:v>-0.67520000000000024</c:v>
                </c:pt>
                <c:pt idx="9">
                  <c:v>-0.55380000000000018</c:v>
                </c:pt>
                <c:pt idx="10">
                  <c:v>-0.70160000000000022</c:v>
                </c:pt>
                <c:pt idx="11">
                  <c:v>-0.60760000000000025</c:v>
                </c:pt>
                <c:pt idx="12">
                  <c:v>-0.67520000000000024</c:v>
                </c:pt>
                <c:pt idx="13">
                  <c:v>-0.67520000000000024</c:v>
                </c:pt>
                <c:pt idx="14">
                  <c:v>-0.67520000000000024</c:v>
                </c:pt>
                <c:pt idx="15">
                  <c:v>-0.72560000000000024</c:v>
                </c:pt>
                <c:pt idx="16">
                  <c:v>-0.54330000000000001</c:v>
                </c:pt>
                <c:pt idx="17">
                  <c:v>-0.61730000000000018</c:v>
                </c:pt>
                <c:pt idx="18">
                  <c:v>-0.50660000000000005</c:v>
                </c:pt>
                <c:pt idx="19">
                  <c:v>-0.36690000000000011</c:v>
                </c:pt>
                <c:pt idx="20">
                  <c:v>-0.61730000000000018</c:v>
                </c:pt>
              </c:numCache>
            </c:numRef>
          </c:xVal>
          <c:yVal>
            <c:numRef>
              <c:f>' Turn2 Horizontal'!$D$3:$D$23</c:f>
              <c:numCache>
                <c:formatCode>0.000</c:formatCode>
                <c:ptCount val="21"/>
                <c:pt idx="0">
                  <c:v>-0.77000000000000024</c:v>
                </c:pt>
                <c:pt idx="1">
                  <c:v>-0.88300000000000001</c:v>
                </c:pt>
                <c:pt idx="2">
                  <c:v>-0.9710000000000002</c:v>
                </c:pt>
                <c:pt idx="3">
                  <c:v>-0.83000000000000018</c:v>
                </c:pt>
                <c:pt idx="4">
                  <c:v>-0.93100000000000005</c:v>
                </c:pt>
                <c:pt idx="5">
                  <c:v>-0.8</c:v>
                </c:pt>
                <c:pt idx="6">
                  <c:v>-0.81499999999999995</c:v>
                </c:pt>
                <c:pt idx="7">
                  <c:v>-0.77300000000000024</c:v>
                </c:pt>
                <c:pt idx="8">
                  <c:v>-0.78100000000000003</c:v>
                </c:pt>
                <c:pt idx="9">
                  <c:v>-0.98499999999999999</c:v>
                </c:pt>
                <c:pt idx="10">
                  <c:v>-0.94799999999999995</c:v>
                </c:pt>
                <c:pt idx="11">
                  <c:v>-0.82600000000000018</c:v>
                </c:pt>
                <c:pt idx="12">
                  <c:v>-0.80900000000000005</c:v>
                </c:pt>
                <c:pt idx="13">
                  <c:v>-0.85800000000000021</c:v>
                </c:pt>
                <c:pt idx="14">
                  <c:v>-0.82299999999999995</c:v>
                </c:pt>
                <c:pt idx="15">
                  <c:v>-0.87200000000000022</c:v>
                </c:pt>
                <c:pt idx="16">
                  <c:v>-0.78900000000000003</c:v>
                </c:pt>
                <c:pt idx="17">
                  <c:v>-0.77700000000000025</c:v>
                </c:pt>
                <c:pt idx="18">
                  <c:v>-0.79500000000000004</c:v>
                </c:pt>
                <c:pt idx="19">
                  <c:v>-0.81899999999999995</c:v>
                </c:pt>
                <c:pt idx="20">
                  <c:v>-0.77000000000000024</c:v>
                </c:pt>
              </c:numCache>
            </c:numRef>
          </c:yVal>
        </c:ser>
        <c:axId val="85742336"/>
        <c:axId val="85744256"/>
      </c:scatterChart>
      <c:valAx>
        <c:axId val="857423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dp/p</a:t>
                </a:r>
              </a:p>
            </c:rich>
          </c:tx>
          <c:layout/>
        </c:title>
        <c:numFmt formatCode="0.000" sourceLinked="1"/>
        <c:tickLblPos val="low"/>
        <c:crossAx val="85744256"/>
        <c:crosses val="autoZero"/>
        <c:crossBetween val="midCat"/>
        <c:majorUnit val="0.2"/>
      </c:valAx>
      <c:valAx>
        <c:axId val="85744256"/>
        <c:scaling>
          <c:orientation val="minMax"/>
          <c:max val="-0.4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dp/p</a:t>
                </a:r>
                <a:r>
                  <a:rPr lang="en-US" baseline="0"/>
                  <a:t> </a:t>
                </a:r>
                <a:r>
                  <a:rPr lang="en-US"/>
                  <a:t> Yasp</a:t>
                </a:r>
              </a:p>
            </c:rich>
          </c:tx>
          <c:layout/>
        </c:title>
        <c:numFmt formatCode="0.000" sourceLinked="1"/>
        <c:tickLblPos val="low"/>
        <c:crossAx val="85742336"/>
        <c:crosses val="autoZero"/>
        <c:crossBetween val="midCat"/>
        <c:majorUnit val="0.2"/>
      </c:valAx>
    </c:plotArea>
    <c:plotVisOnly val="1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2788520637746344"/>
                  <c:y val="-0.21152790592969739"/>
                </c:manualLayout>
              </c:layout>
              <c:numFmt formatCode="General" sourceLinked="0"/>
            </c:trendlineLbl>
          </c:trendline>
          <c:xVal>
            <c:numRef>
              <c:f>' Turn2 Horizontal'!$C$3:$C$23</c:f>
              <c:numCache>
                <c:formatCode>0.000</c:formatCode>
                <c:ptCount val="21"/>
                <c:pt idx="0">
                  <c:v>-0.41200000000000009</c:v>
                </c:pt>
                <c:pt idx="1">
                  <c:v>-0.56299999999999994</c:v>
                </c:pt>
                <c:pt idx="2">
                  <c:v>-0.53600000000000003</c:v>
                </c:pt>
                <c:pt idx="3">
                  <c:v>-0.67520000000000024</c:v>
                </c:pt>
                <c:pt idx="4">
                  <c:v>-0.70160000000000022</c:v>
                </c:pt>
                <c:pt idx="5">
                  <c:v>-0.67520000000000024</c:v>
                </c:pt>
                <c:pt idx="6">
                  <c:v>-0.47330000000000011</c:v>
                </c:pt>
                <c:pt idx="7">
                  <c:v>-0.48720000000000002</c:v>
                </c:pt>
                <c:pt idx="8">
                  <c:v>-0.67520000000000024</c:v>
                </c:pt>
                <c:pt idx="9">
                  <c:v>-0.55380000000000018</c:v>
                </c:pt>
                <c:pt idx="10">
                  <c:v>-0.70160000000000022</c:v>
                </c:pt>
                <c:pt idx="11">
                  <c:v>-0.60760000000000025</c:v>
                </c:pt>
                <c:pt idx="12">
                  <c:v>-0.67520000000000024</c:v>
                </c:pt>
                <c:pt idx="13">
                  <c:v>-0.67520000000000024</c:v>
                </c:pt>
                <c:pt idx="14">
                  <c:v>-0.67520000000000024</c:v>
                </c:pt>
                <c:pt idx="15">
                  <c:v>-0.72560000000000024</c:v>
                </c:pt>
                <c:pt idx="16">
                  <c:v>-0.54330000000000001</c:v>
                </c:pt>
                <c:pt idx="17">
                  <c:v>-0.61730000000000018</c:v>
                </c:pt>
                <c:pt idx="18">
                  <c:v>-0.50660000000000005</c:v>
                </c:pt>
                <c:pt idx="19">
                  <c:v>-0.36690000000000011</c:v>
                </c:pt>
                <c:pt idx="20">
                  <c:v>-0.61730000000000018</c:v>
                </c:pt>
              </c:numCache>
            </c:numRef>
          </c:xVal>
          <c:yVal>
            <c:numRef>
              <c:f>' Turn2 Horizontal'!$L$3:$L$23</c:f>
              <c:numCache>
                <c:formatCode>General</c:formatCode>
                <c:ptCount val="21"/>
                <c:pt idx="0">
                  <c:v>-1.0894963999999996</c:v>
                </c:pt>
                <c:pt idx="1">
                  <c:v>-1.2080860999999998</c:v>
                </c:pt>
                <c:pt idx="2">
                  <c:v>-0.91319919999999999</c:v>
                </c:pt>
                <c:pt idx="3">
                  <c:v>-1.0872294399999998</c:v>
                </c:pt>
                <c:pt idx="4">
                  <c:v>-1.1028455200000005</c:v>
                </c:pt>
                <c:pt idx="5">
                  <c:v>-1.0872294399999998</c:v>
                </c:pt>
                <c:pt idx="6">
                  <c:v>-1.0504985099999999</c:v>
                </c:pt>
                <c:pt idx="7">
                  <c:v>-1.12570584</c:v>
                </c:pt>
                <c:pt idx="8">
                  <c:v>-1.0872294399999998</c:v>
                </c:pt>
                <c:pt idx="9">
                  <c:v>-1.0213668599999994</c:v>
                </c:pt>
                <c:pt idx="10">
                  <c:v>-1.1028455200000005</c:v>
                </c:pt>
                <c:pt idx="11">
                  <c:v>-1.05188372</c:v>
                </c:pt>
                <c:pt idx="12">
                  <c:v>-1.0872294399999998</c:v>
                </c:pt>
                <c:pt idx="13">
                  <c:v>-1.0872294399999998</c:v>
                </c:pt>
                <c:pt idx="14">
                  <c:v>-1.0872294399999998</c:v>
                </c:pt>
                <c:pt idx="15">
                  <c:v>-1.2493783199999995</c:v>
                </c:pt>
                <c:pt idx="16">
                  <c:v>-1.2449275099999999</c:v>
                </c:pt>
                <c:pt idx="17">
                  <c:v>-0.95809530999999992</c:v>
                </c:pt>
                <c:pt idx="18">
                  <c:v>-1.1773290200000002</c:v>
                </c:pt>
                <c:pt idx="19">
                  <c:v>-1.13690643</c:v>
                </c:pt>
                <c:pt idx="20">
                  <c:v>-0.95809530999999992</c:v>
                </c:pt>
              </c:numCache>
            </c:numRef>
          </c:yVal>
        </c:ser>
        <c:axId val="85731968"/>
        <c:axId val="85783296"/>
      </c:scatterChart>
      <c:valAx>
        <c:axId val="857319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dp/p</a:t>
                </a:r>
              </a:p>
            </c:rich>
          </c:tx>
          <c:layout/>
        </c:title>
        <c:numFmt formatCode="0.000" sourceLinked="1"/>
        <c:tickLblPos val="low"/>
        <c:crossAx val="85783296"/>
        <c:crosses val="autoZero"/>
        <c:crossBetween val="midCat"/>
      </c:valAx>
      <c:valAx>
        <c:axId val="85783296"/>
        <c:scaling>
          <c:orientation val="minMax"/>
          <c:max val="-0.8"/>
          <c:min val="-1.4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dX0'</a:t>
                </a:r>
              </a:p>
            </c:rich>
          </c:tx>
          <c:layout/>
        </c:title>
        <c:numFmt formatCode="General" sourceLinked="1"/>
        <c:tickLblPos val="low"/>
        <c:crossAx val="85731968"/>
        <c:crosses val="autoZero"/>
        <c:crossBetween val="midCat"/>
        <c:majorUnit val="0.2"/>
      </c:valAx>
    </c:plotArea>
    <c:plotVisOnly val="1"/>
  </c:chart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22083680148583934"/>
                  <c:y val="-0.22303686609076254"/>
                </c:manualLayout>
              </c:layout>
              <c:numFmt formatCode="General" sourceLinked="0"/>
            </c:trendlineLbl>
          </c:trendline>
          <c:xVal>
            <c:numRef>
              <c:f>' Turn2 Horizontal'!$C$3:$C$23</c:f>
              <c:numCache>
                <c:formatCode>0.000</c:formatCode>
                <c:ptCount val="21"/>
                <c:pt idx="0">
                  <c:v>-0.41200000000000009</c:v>
                </c:pt>
                <c:pt idx="1">
                  <c:v>-0.56299999999999994</c:v>
                </c:pt>
                <c:pt idx="2">
                  <c:v>-0.53600000000000003</c:v>
                </c:pt>
                <c:pt idx="3">
                  <c:v>-0.67520000000000024</c:v>
                </c:pt>
                <c:pt idx="4">
                  <c:v>-0.70160000000000022</c:v>
                </c:pt>
                <c:pt idx="5">
                  <c:v>-0.67520000000000024</c:v>
                </c:pt>
                <c:pt idx="6">
                  <c:v>-0.47330000000000011</c:v>
                </c:pt>
                <c:pt idx="7">
                  <c:v>-0.48720000000000002</c:v>
                </c:pt>
                <c:pt idx="8">
                  <c:v>-0.67520000000000024</c:v>
                </c:pt>
                <c:pt idx="9">
                  <c:v>-0.55380000000000018</c:v>
                </c:pt>
                <c:pt idx="10">
                  <c:v>-0.70160000000000022</c:v>
                </c:pt>
                <c:pt idx="11">
                  <c:v>-0.60760000000000025</c:v>
                </c:pt>
                <c:pt idx="12">
                  <c:v>-0.67520000000000024</c:v>
                </c:pt>
                <c:pt idx="13">
                  <c:v>-0.67520000000000024</c:v>
                </c:pt>
                <c:pt idx="14">
                  <c:v>-0.67520000000000024</c:v>
                </c:pt>
                <c:pt idx="15">
                  <c:v>-0.72560000000000024</c:v>
                </c:pt>
                <c:pt idx="16">
                  <c:v>-0.54330000000000001</c:v>
                </c:pt>
                <c:pt idx="17">
                  <c:v>-0.61730000000000018</c:v>
                </c:pt>
                <c:pt idx="18">
                  <c:v>-0.50660000000000005</c:v>
                </c:pt>
                <c:pt idx="19">
                  <c:v>-0.36690000000000011</c:v>
                </c:pt>
                <c:pt idx="20">
                  <c:v>-0.61730000000000018</c:v>
                </c:pt>
              </c:numCache>
            </c:numRef>
          </c:xVal>
          <c:yVal>
            <c:numRef>
              <c:f>' Turn2 Horizontal'!$J$3:$J$23</c:f>
              <c:numCache>
                <c:formatCode>General</c:formatCode>
                <c:ptCount val="21"/>
                <c:pt idx="0">
                  <c:v>-10.111389600000001</c:v>
                </c:pt>
                <c:pt idx="1">
                  <c:v>-11.266515400000001</c:v>
                </c:pt>
                <c:pt idx="2">
                  <c:v>-8.1631087999999998</c:v>
                </c:pt>
                <c:pt idx="3">
                  <c:v>-10.354516160000005</c:v>
                </c:pt>
                <c:pt idx="4">
                  <c:v>-10.150869280000002</c:v>
                </c:pt>
                <c:pt idx="5">
                  <c:v>-10.354516160000005</c:v>
                </c:pt>
                <c:pt idx="6">
                  <c:v>-10.18452014</c:v>
                </c:pt>
                <c:pt idx="7">
                  <c:v>-10.93742576</c:v>
                </c:pt>
                <c:pt idx="8">
                  <c:v>-10.354516160000005</c:v>
                </c:pt>
                <c:pt idx="9">
                  <c:v>-8.8813620399999991</c:v>
                </c:pt>
                <c:pt idx="10">
                  <c:v>-10.150869280000002</c:v>
                </c:pt>
                <c:pt idx="11">
                  <c:v>-9.7818240799999998</c:v>
                </c:pt>
                <c:pt idx="12">
                  <c:v>-10.354516160000005</c:v>
                </c:pt>
                <c:pt idx="13">
                  <c:v>-10.354516160000005</c:v>
                </c:pt>
                <c:pt idx="14">
                  <c:v>-10.354516160000005</c:v>
                </c:pt>
                <c:pt idx="15">
                  <c:v>-11.81700848</c:v>
                </c:pt>
                <c:pt idx="16">
                  <c:v>-11.84742614</c:v>
                </c:pt>
                <c:pt idx="17">
                  <c:v>-9.0373553399999995</c:v>
                </c:pt>
                <c:pt idx="18">
                  <c:v>-11.635488280000002</c:v>
                </c:pt>
                <c:pt idx="19">
                  <c:v>-10.581703020000001</c:v>
                </c:pt>
                <c:pt idx="20">
                  <c:v>-9.0373553399999995</c:v>
                </c:pt>
              </c:numCache>
            </c:numRef>
          </c:yVal>
        </c:ser>
        <c:axId val="85807872"/>
        <c:axId val="85809792"/>
      </c:scatterChart>
      <c:valAx>
        <c:axId val="858078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dP/P</a:t>
                </a:r>
              </a:p>
            </c:rich>
          </c:tx>
          <c:layout/>
        </c:title>
        <c:numFmt formatCode="0.000" sourceLinked="1"/>
        <c:tickLblPos val="low"/>
        <c:crossAx val="85809792"/>
        <c:crosses val="autoZero"/>
        <c:crossBetween val="midCat"/>
      </c:valAx>
      <c:valAx>
        <c:axId val="85809792"/>
        <c:scaling>
          <c:orientation val="minMax"/>
          <c:max val="-7"/>
          <c:min val="-12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dX0</a:t>
                </a:r>
              </a:p>
            </c:rich>
          </c:tx>
          <c:layout/>
        </c:title>
        <c:numFmt formatCode="General" sourceLinked="1"/>
        <c:tickLblPos val="low"/>
        <c:crossAx val="85807872"/>
        <c:crosses val="autoZero"/>
        <c:crossBetween val="midCat"/>
        <c:majorUnit val="1"/>
      </c:valAx>
    </c:plotArea>
    <c:plotVisOnly val="1"/>
  </c:chart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'Turn1 Horizontal'!$C$3:$C$26</c:f>
              <c:numCache>
                <c:formatCode>0.000</c:formatCode>
                <c:ptCount val="24"/>
                <c:pt idx="0">
                  <c:v>-0.53959999999999997</c:v>
                </c:pt>
                <c:pt idx="1">
                  <c:v>-0.51270000000000004</c:v>
                </c:pt>
                <c:pt idx="2">
                  <c:v>-0.47400000000000009</c:v>
                </c:pt>
                <c:pt idx="3">
                  <c:v>-0.56990000000000018</c:v>
                </c:pt>
                <c:pt idx="4">
                  <c:v>-0.68480000000000019</c:v>
                </c:pt>
                <c:pt idx="5">
                  <c:v>-0.61730000000000018</c:v>
                </c:pt>
                <c:pt idx="6">
                  <c:v>-0.56990000000000018</c:v>
                </c:pt>
                <c:pt idx="7">
                  <c:v>-0.85490000000000022</c:v>
                </c:pt>
                <c:pt idx="8">
                  <c:v>-0.62060000000000026</c:v>
                </c:pt>
                <c:pt idx="9">
                  <c:v>-0.68759999999999999</c:v>
                </c:pt>
                <c:pt idx="10">
                  <c:v>-0.59829999999999983</c:v>
                </c:pt>
                <c:pt idx="11">
                  <c:v>-0.47400000000000009</c:v>
                </c:pt>
                <c:pt idx="12">
                  <c:v>-0.44</c:v>
                </c:pt>
                <c:pt idx="13">
                  <c:v>-0.42900000000000016</c:v>
                </c:pt>
                <c:pt idx="14">
                  <c:v>-0.44</c:v>
                </c:pt>
                <c:pt idx="15">
                  <c:v>-0.64440000000000019</c:v>
                </c:pt>
                <c:pt idx="16">
                  <c:v>-0.41880000000000012</c:v>
                </c:pt>
                <c:pt idx="17">
                  <c:v>-0.59739999999999982</c:v>
                </c:pt>
                <c:pt idx="18">
                  <c:v>-0.44</c:v>
                </c:pt>
                <c:pt idx="19">
                  <c:v>-0.68899999999999995</c:v>
                </c:pt>
                <c:pt idx="20">
                  <c:v>-0.61870000000000025</c:v>
                </c:pt>
                <c:pt idx="21">
                  <c:v>-0.47400000000000009</c:v>
                </c:pt>
                <c:pt idx="22">
                  <c:v>-0.44</c:v>
                </c:pt>
                <c:pt idx="23">
                  <c:v>-0.70340000000000003</c:v>
                </c:pt>
              </c:numCache>
            </c:numRef>
          </c:xVal>
          <c:yVal>
            <c:numRef>
              <c:f>'Turn1 Horizontal'!$G$3:$G$26</c:f>
              <c:numCache>
                <c:formatCode>General</c:formatCode>
                <c:ptCount val="24"/>
                <c:pt idx="0">
                  <c:v>20.501969888959994</c:v>
                </c:pt>
                <c:pt idx="1">
                  <c:v>21.0648983169439</c:v>
                </c:pt>
                <c:pt idx="2">
                  <c:v>21.820977273998199</c:v>
                </c:pt>
                <c:pt idx="3">
                  <c:v>21.663103171904002</c:v>
                </c:pt>
                <c:pt idx="4">
                  <c:v>21.1583127986178</c:v>
                </c:pt>
                <c:pt idx="5">
                  <c:v>20.294856415023901</c:v>
                </c:pt>
                <c:pt idx="6">
                  <c:v>21.384080485598506</c:v>
                </c:pt>
                <c:pt idx="7">
                  <c:v>21.448072854700786</c:v>
                </c:pt>
                <c:pt idx="8">
                  <c:v>19.338345644622699</c:v>
                </c:pt>
                <c:pt idx="9">
                  <c:v>20.107178536123293</c:v>
                </c:pt>
                <c:pt idx="10">
                  <c:v>21.8197664403875</c:v>
                </c:pt>
                <c:pt idx="11">
                  <c:v>20.139248585221594</c:v>
                </c:pt>
                <c:pt idx="12">
                  <c:v>19.875813825390999</c:v>
                </c:pt>
                <c:pt idx="13">
                  <c:v>21.616759313161094</c:v>
                </c:pt>
                <c:pt idx="14">
                  <c:v>21.026736312699192</c:v>
                </c:pt>
                <c:pt idx="15">
                  <c:v>20.8350974824017</c:v>
                </c:pt>
                <c:pt idx="16">
                  <c:v>21.152414078652601</c:v>
                </c:pt>
                <c:pt idx="17">
                  <c:v>21.527982494535401</c:v>
                </c:pt>
                <c:pt idx="18">
                  <c:v>21.754480569208901</c:v>
                </c:pt>
                <c:pt idx="19">
                  <c:v>21.068057237171381</c:v>
                </c:pt>
                <c:pt idx="20">
                  <c:v>19.832482193177892</c:v>
                </c:pt>
                <c:pt idx="21">
                  <c:v>21.32786846956801</c:v>
                </c:pt>
                <c:pt idx="22">
                  <c:v>20.926139424397693</c:v>
                </c:pt>
                <c:pt idx="23">
                  <c:v>18.991205256026099</c:v>
                </c:pt>
              </c:numCache>
            </c:numRef>
          </c:yVal>
        </c:ser>
        <c:axId val="85829888"/>
        <c:axId val="85922176"/>
      </c:scatterChart>
      <c:valAx>
        <c:axId val="85829888"/>
        <c:scaling>
          <c:orientation val="minMax"/>
          <c:max val="-0.30000000000000032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dp/p</a:t>
                </a:r>
              </a:p>
            </c:rich>
          </c:tx>
          <c:layout/>
        </c:title>
        <c:numFmt formatCode="0.000" sourceLinked="1"/>
        <c:tickLblPos val="nextTo"/>
        <c:crossAx val="85922176"/>
        <c:crosses val="autoZero"/>
        <c:crossBetween val="midCat"/>
      </c:valAx>
      <c:valAx>
        <c:axId val="859221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Trapping efficiency</a:t>
                </a:r>
              </a:p>
            </c:rich>
          </c:tx>
          <c:layout/>
        </c:title>
        <c:numFmt formatCode="General" sourceLinked="1"/>
        <c:tickLblPos val="low"/>
        <c:crossAx val="85829888"/>
        <c:crosses val="autoZero"/>
        <c:crossBetween val="midCat"/>
      </c:valAx>
    </c:plotArea>
    <c:plotVisOnly val="1"/>
  </c:chart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'Turn1 Horizontal'!$I$3:$I$26</c:f>
              <c:numCache>
                <c:formatCode>General</c:formatCode>
                <c:ptCount val="24"/>
                <c:pt idx="0">
                  <c:v>-10.1561664</c:v>
                </c:pt>
                <c:pt idx="1">
                  <c:v>-8.4851468000000043</c:v>
                </c:pt>
                <c:pt idx="2">
                  <c:v>-9.4574160000000038</c:v>
                </c:pt>
                <c:pt idx="3">
                  <c:v>-9.7248315999999999</c:v>
                </c:pt>
                <c:pt idx="4">
                  <c:v>-11.344443200000002</c:v>
                </c:pt>
                <c:pt idx="5">
                  <c:v>-11.338773199999999</c:v>
                </c:pt>
                <c:pt idx="6">
                  <c:v>-9.7248315999999999</c:v>
                </c:pt>
                <c:pt idx="7">
                  <c:v>-10.7707716</c:v>
                </c:pt>
                <c:pt idx="8">
                  <c:v>-9.0243703999999969</c:v>
                </c:pt>
                <c:pt idx="9">
                  <c:v>-7.8192984000000019</c:v>
                </c:pt>
                <c:pt idx="10">
                  <c:v>-8.0865772000000007</c:v>
                </c:pt>
                <c:pt idx="11">
                  <c:v>-9.4574160000000038</c:v>
                </c:pt>
                <c:pt idx="12">
                  <c:v>-10.98296</c:v>
                </c:pt>
                <c:pt idx="13">
                  <c:v>-9.8636360000000067</c:v>
                </c:pt>
                <c:pt idx="14">
                  <c:v>-10.98296</c:v>
                </c:pt>
                <c:pt idx="15">
                  <c:v>-10.1438896</c:v>
                </c:pt>
                <c:pt idx="16">
                  <c:v>-8.1706992000000032</c:v>
                </c:pt>
                <c:pt idx="17">
                  <c:v>-8.4821416000000003</c:v>
                </c:pt>
                <c:pt idx="18">
                  <c:v>-10.98296</c:v>
                </c:pt>
                <c:pt idx="19">
                  <c:v>-7.5126759999999981</c:v>
                </c:pt>
                <c:pt idx="20">
                  <c:v>-8.0814508000000007</c:v>
                </c:pt>
                <c:pt idx="21">
                  <c:v>-9.4574160000000038</c:v>
                </c:pt>
                <c:pt idx="22">
                  <c:v>-10.98296</c:v>
                </c:pt>
                <c:pt idx="23">
                  <c:v>-12.676445600000005</c:v>
                </c:pt>
              </c:numCache>
            </c:numRef>
          </c:xVal>
          <c:yVal>
            <c:numRef>
              <c:f>'Turn1 Horizontal'!$G$3:$G$26</c:f>
              <c:numCache>
                <c:formatCode>General</c:formatCode>
                <c:ptCount val="24"/>
                <c:pt idx="0">
                  <c:v>20.501969888959994</c:v>
                </c:pt>
                <c:pt idx="1">
                  <c:v>21.0648983169439</c:v>
                </c:pt>
                <c:pt idx="2">
                  <c:v>21.820977273998199</c:v>
                </c:pt>
                <c:pt idx="3">
                  <c:v>21.663103171904002</c:v>
                </c:pt>
                <c:pt idx="4">
                  <c:v>21.1583127986178</c:v>
                </c:pt>
                <c:pt idx="5">
                  <c:v>20.294856415023901</c:v>
                </c:pt>
                <c:pt idx="6">
                  <c:v>21.384080485598506</c:v>
                </c:pt>
                <c:pt idx="7">
                  <c:v>21.448072854700786</c:v>
                </c:pt>
                <c:pt idx="8">
                  <c:v>19.338345644622699</c:v>
                </c:pt>
                <c:pt idx="9">
                  <c:v>20.107178536123293</c:v>
                </c:pt>
                <c:pt idx="10">
                  <c:v>21.8197664403875</c:v>
                </c:pt>
                <c:pt idx="11">
                  <c:v>20.139248585221594</c:v>
                </c:pt>
                <c:pt idx="12">
                  <c:v>19.875813825390999</c:v>
                </c:pt>
                <c:pt idx="13">
                  <c:v>21.616759313161094</c:v>
                </c:pt>
                <c:pt idx="14">
                  <c:v>21.026736312699192</c:v>
                </c:pt>
                <c:pt idx="15">
                  <c:v>20.8350974824017</c:v>
                </c:pt>
                <c:pt idx="16">
                  <c:v>21.152414078652601</c:v>
                </c:pt>
                <c:pt idx="17">
                  <c:v>21.527982494535401</c:v>
                </c:pt>
                <c:pt idx="18">
                  <c:v>21.754480569208901</c:v>
                </c:pt>
                <c:pt idx="19">
                  <c:v>21.068057237171381</c:v>
                </c:pt>
                <c:pt idx="20">
                  <c:v>19.832482193177892</c:v>
                </c:pt>
                <c:pt idx="21">
                  <c:v>21.32786846956801</c:v>
                </c:pt>
                <c:pt idx="22">
                  <c:v>20.926139424397693</c:v>
                </c:pt>
                <c:pt idx="23">
                  <c:v>18.991205256026099</c:v>
                </c:pt>
              </c:numCache>
            </c:numRef>
          </c:yVal>
        </c:ser>
        <c:axId val="85937536"/>
        <c:axId val="85956096"/>
      </c:scatterChart>
      <c:valAx>
        <c:axId val="85937536"/>
        <c:scaling>
          <c:orientation val="minMax"/>
          <c:max val="-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dX0</a:t>
                </a:r>
              </a:p>
            </c:rich>
          </c:tx>
          <c:layout/>
        </c:title>
        <c:numFmt formatCode="General" sourceLinked="1"/>
        <c:tickLblPos val="nextTo"/>
        <c:crossAx val="85956096"/>
        <c:crosses val="autoZero"/>
        <c:crossBetween val="midCat"/>
      </c:valAx>
      <c:valAx>
        <c:axId val="8595609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Trapping efficiency</a:t>
                </a:r>
              </a:p>
            </c:rich>
          </c:tx>
          <c:layout/>
        </c:title>
        <c:numFmt formatCode="General" sourceLinked="1"/>
        <c:tickLblPos val="low"/>
        <c:crossAx val="85937536"/>
        <c:crosses val="autoZero"/>
        <c:crossBetween val="midCat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8.4488407699037621E-2"/>
          <c:y val="3.7511665208515642E-2"/>
          <c:w val="0.87791447944006995"/>
          <c:h val="0.82727981918926863"/>
        </c:manualLayout>
      </c:layout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'Turn3 Horizontal'!$A$51:$A$81</c:f>
              <c:numCache>
                <c:formatCode>General</c:formatCode>
                <c:ptCount val="31"/>
                <c:pt idx="0">
                  <c:v>-15</c:v>
                </c:pt>
                <c:pt idx="1">
                  <c:v>-14.5</c:v>
                </c:pt>
                <c:pt idx="2">
                  <c:v>-14</c:v>
                </c:pt>
                <c:pt idx="3">
                  <c:v>-13.5</c:v>
                </c:pt>
                <c:pt idx="4">
                  <c:v>-13</c:v>
                </c:pt>
                <c:pt idx="5">
                  <c:v>-12.5</c:v>
                </c:pt>
                <c:pt idx="6">
                  <c:v>-12</c:v>
                </c:pt>
                <c:pt idx="7">
                  <c:v>-11.5</c:v>
                </c:pt>
                <c:pt idx="8">
                  <c:v>-11</c:v>
                </c:pt>
                <c:pt idx="9">
                  <c:v>-10.5</c:v>
                </c:pt>
                <c:pt idx="10">
                  <c:v>-10</c:v>
                </c:pt>
                <c:pt idx="11">
                  <c:v>-9.5</c:v>
                </c:pt>
                <c:pt idx="12">
                  <c:v>-9</c:v>
                </c:pt>
                <c:pt idx="13">
                  <c:v>-8.5</c:v>
                </c:pt>
                <c:pt idx="14">
                  <c:v>-8</c:v>
                </c:pt>
                <c:pt idx="15">
                  <c:v>-7.5</c:v>
                </c:pt>
                <c:pt idx="16">
                  <c:v>-7</c:v>
                </c:pt>
                <c:pt idx="17">
                  <c:v>-6.5</c:v>
                </c:pt>
                <c:pt idx="18">
                  <c:v>-6</c:v>
                </c:pt>
                <c:pt idx="19">
                  <c:v>-5.5</c:v>
                </c:pt>
                <c:pt idx="20">
                  <c:v>-5</c:v>
                </c:pt>
                <c:pt idx="21">
                  <c:v>-4.5</c:v>
                </c:pt>
                <c:pt idx="22">
                  <c:v>-4</c:v>
                </c:pt>
                <c:pt idx="23">
                  <c:v>-3.5</c:v>
                </c:pt>
                <c:pt idx="24">
                  <c:v>-3</c:v>
                </c:pt>
                <c:pt idx="25">
                  <c:v>-2.5</c:v>
                </c:pt>
                <c:pt idx="26">
                  <c:v>-2</c:v>
                </c:pt>
                <c:pt idx="27">
                  <c:v>-1.5</c:v>
                </c:pt>
                <c:pt idx="28">
                  <c:v>-1</c:v>
                </c:pt>
                <c:pt idx="29">
                  <c:v>-0.5</c:v>
                </c:pt>
                <c:pt idx="30">
                  <c:v>0</c:v>
                </c:pt>
              </c:numCache>
            </c:numRef>
          </c:xVal>
          <c:yVal>
            <c:numRef>
              <c:f>'Turn3 Horizontal'!$B$51:$B$81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7</c:v>
                </c:pt>
                <c:pt idx="8">
                  <c:v>2</c:v>
                </c:pt>
                <c:pt idx="9">
                  <c:v>1</c:v>
                </c:pt>
                <c:pt idx="10">
                  <c:v>2</c:v>
                </c:pt>
                <c:pt idx="11">
                  <c:v>8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yVal>
          <c:smooth val="1"/>
        </c:ser>
        <c:axId val="84580608"/>
        <c:axId val="84582784"/>
      </c:scatterChart>
      <c:valAx>
        <c:axId val="84580608"/>
        <c:scaling>
          <c:orientation val="minMax"/>
          <c:max val="-7"/>
          <c:min val="-1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dX0</a:t>
                </a:r>
              </a:p>
            </c:rich>
          </c:tx>
          <c:layout/>
        </c:title>
        <c:numFmt formatCode="General" sourceLinked="1"/>
        <c:tickLblPos val="nextTo"/>
        <c:crossAx val="84582784"/>
        <c:crosses val="autoZero"/>
        <c:crossBetween val="midCat"/>
        <c:majorUnit val="1"/>
      </c:valAx>
      <c:valAx>
        <c:axId val="84582784"/>
        <c:scaling>
          <c:orientation val="minMax"/>
        </c:scaling>
        <c:axPos val="l"/>
        <c:majorGridlines/>
        <c:numFmt formatCode="General" sourceLinked="1"/>
        <c:tickLblPos val="low"/>
        <c:crossAx val="84580608"/>
        <c:crosses val="autoZero"/>
        <c:crossBetween val="midCat"/>
      </c:valAx>
    </c:plotArea>
    <c:plotVisOnly val="1"/>
  </c:chart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'Turn1 Horizontal'!$E$3:$E$26</c:f>
              <c:numCache>
                <c:formatCode>General</c:formatCode>
                <c:ptCount val="24"/>
                <c:pt idx="0">
                  <c:v>141706</c:v>
                </c:pt>
                <c:pt idx="1">
                  <c:v>141751</c:v>
                </c:pt>
                <c:pt idx="2">
                  <c:v>141837</c:v>
                </c:pt>
                <c:pt idx="3">
                  <c:v>141923</c:v>
                </c:pt>
                <c:pt idx="4">
                  <c:v>142008</c:v>
                </c:pt>
                <c:pt idx="5">
                  <c:v>142054</c:v>
                </c:pt>
                <c:pt idx="6">
                  <c:v>142139</c:v>
                </c:pt>
                <c:pt idx="7">
                  <c:v>142225</c:v>
                </c:pt>
                <c:pt idx="8">
                  <c:v>142311</c:v>
                </c:pt>
                <c:pt idx="9">
                  <c:v>142356</c:v>
                </c:pt>
                <c:pt idx="10">
                  <c:v>142442</c:v>
                </c:pt>
                <c:pt idx="11">
                  <c:v>142527</c:v>
                </c:pt>
                <c:pt idx="12">
                  <c:v>142613</c:v>
                </c:pt>
                <c:pt idx="13">
                  <c:v>142659</c:v>
                </c:pt>
                <c:pt idx="14">
                  <c:v>142744</c:v>
                </c:pt>
                <c:pt idx="15">
                  <c:v>142830</c:v>
                </c:pt>
                <c:pt idx="16">
                  <c:v>142915</c:v>
                </c:pt>
                <c:pt idx="17">
                  <c:v>143001</c:v>
                </c:pt>
                <c:pt idx="18">
                  <c:v>143047</c:v>
                </c:pt>
                <c:pt idx="19">
                  <c:v>143132</c:v>
                </c:pt>
                <c:pt idx="20">
                  <c:v>143218</c:v>
                </c:pt>
                <c:pt idx="21">
                  <c:v>143303</c:v>
                </c:pt>
                <c:pt idx="22">
                  <c:v>143349</c:v>
                </c:pt>
                <c:pt idx="23">
                  <c:v>143435</c:v>
                </c:pt>
              </c:numCache>
            </c:numRef>
          </c:xVal>
          <c:yVal>
            <c:numRef>
              <c:f>'Turn1 Horizontal'!$G$3:$G$26</c:f>
              <c:numCache>
                <c:formatCode>General</c:formatCode>
                <c:ptCount val="24"/>
                <c:pt idx="0">
                  <c:v>20.501969888959994</c:v>
                </c:pt>
                <c:pt idx="1">
                  <c:v>21.0648983169439</c:v>
                </c:pt>
                <c:pt idx="2">
                  <c:v>21.820977273998199</c:v>
                </c:pt>
                <c:pt idx="3">
                  <c:v>21.663103171904002</c:v>
                </c:pt>
                <c:pt idx="4">
                  <c:v>21.1583127986178</c:v>
                </c:pt>
                <c:pt idx="5">
                  <c:v>20.294856415023901</c:v>
                </c:pt>
                <c:pt idx="6">
                  <c:v>21.384080485598506</c:v>
                </c:pt>
                <c:pt idx="7">
                  <c:v>21.448072854700786</c:v>
                </c:pt>
                <c:pt idx="8">
                  <c:v>19.338345644622699</c:v>
                </c:pt>
                <c:pt idx="9">
                  <c:v>20.107178536123293</c:v>
                </c:pt>
                <c:pt idx="10">
                  <c:v>21.8197664403875</c:v>
                </c:pt>
                <c:pt idx="11">
                  <c:v>20.139248585221594</c:v>
                </c:pt>
                <c:pt idx="12">
                  <c:v>19.875813825390999</c:v>
                </c:pt>
                <c:pt idx="13">
                  <c:v>21.616759313161094</c:v>
                </c:pt>
                <c:pt idx="14">
                  <c:v>21.026736312699192</c:v>
                </c:pt>
                <c:pt idx="15">
                  <c:v>20.8350974824017</c:v>
                </c:pt>
                <c:pt idx="16">
                  <c:v>21.152414078652601</c:v>
                </c:pt>
                <c:pt idx="17">
                  <c:v>21.527982494535401</c:v>
                </c:pt>
                <c:pt idx="18">
                  <c:v>21.754480569208901</c:v>
                </c:pt>
                <c:pt idx="19">
                  <c:v>21.068057237171381</c:v>
                </c:pt>
                <c:pt idx="20">
                  <c:v>19.832482193177892</c:v>
                </c:pt>
                <c:pt idx="21">
                  <c:v>21.32786846956801</c:v>
                </c:pt>
                <c:pt idx="22">
                  <c:v>20.926139424397693</c:v>
                </c:pt>
                <c:pt idx="23">
                  <c:v>18.991205256026099</c:v>
                </c:pt>
              </c:numCache>
            </c:numRef>
          </c:yVal>
        </c:ser>
        <c:axId val="85857024"/>
        <c:axId val="85858944"/>
      </c:scatterChart>
      <c:valAx>
        <c:axId val="858570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Yasp</a:t>
                </a:r>
              </a:p>
            </c:rich>
          </c:tx>
          <c:layout/>
        </c:title>
        <c:numFmt formatCode="General" sourceLinked="1"/>
        <c:tickLblPos val="nextTo"/>
        <c:crossAx val="85858944"/>
        <c:crosses val="autoZero"/>
        <c:crossBetween val="midCat"/>
      </c:valAx>
      <c:valAx>
        <c:axId val="858589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Trapping efficiency</a:t>
                </a:r>
              </a:p>
            </c:rich>
          </c:tx>
          <c:layout/>
        </c:title>
        <c:numFmt formatCode="General" sourceLinked="1"/>
        <c:tickLblPos val="nextTo"/>
        <c:crossAx val="85857024"/>
        <c:crosses val="autoZero"/>
        <c:crossBetween val="midCat"/>
      </c:valAx>
    </c:plotArea>
    <c:plotVisOnly val="1"/>
  </c:chart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'Turn1 Horizontal'!$I$3:$I$26</c:f>
              <c:numCache>
                <c:formatCode>General</c:formatCode>
                <c:ptCount val="24"/>
                <c:pt idx="0">
                  <c:v>-10.1561664</c:v>
                </c:pt>
                <c:pt idx="1">
                  <c:v>-8.4851468000000043</c:v>
                </c:pt>
                <c:pt idx="2">
                  <c:v>-9.4574160000000038</c:v>
                </c:pt>
                <c:pt idx="3">
                  <c:v>-9.7248315999999999</c:v>
                </c:pt>
                <c:pt idx="4">
                  <c:v>-11.344443200000002</c:v>
                </c:pt>
                <c:pt idx="5">
                  <c:v>-11.338773199999999</c:v>
                </c:pt>
                <c:pt idx="6">
                  <c:v>-9.7248315999999999</c:v>
                </c:pt>
                <c:pt idx="7">
                  <c:v>-10.7707716</c:v>
                </c:pt>
                <c:pt idx="8">
                  <c:v>-9.0243703999999969</c:v>
                </c:pt>
                <c:pt idx="9">
                  <c:v>-7.8192984000000019</c:v>
                </c:pt>
                <c:pt idx="10">
                  <c:v>-8.0865772000000007</c:v>
                </c:pt>
                <c:pt idx="11">
                  <c:v>-9.4574160000000038</c:v>
                </c:pt>
                <c:pt idx="12">
                  <c:v>-10.98296</c:v>
                </c:pt>
                <c:pt idx="13">
                  <c:v>-9.8636360000000067</c:v>
                </c:pt>
                <c:pt idx="14">
                  <c:v>-10.98296</c:v>
                </c:pt>
                <c:pt idx="15">
                  <c:v>-10.1438896</c:v>
                </c:pt>
                <c:pt idx="16">
                  <c:v>-8.1706992000000032</c:v>
                </c:pt>
                <c:pt idx="17">
                  <c:v>-8.4821416000000003</c:v>
                </c:pt>
                <c:pt idx="18">
                  <c:v>-10.98296</c:v>
                </c:pt>
                <c:pt idx="19">
                  <c:v>-7.5126759999999981</c:v>
                </c:pt>
                <c:pt idx="20">
                  <c:v>-8.0814508000000007</c:v>
                </c:pt>
                <c:pt idx="21">
                  <c:v>-9.4574160000000038</c:v>
                </c:pt>
                <c:pt idx="22">
                  <c:v>-10.98296</c:v>
                </c:pt>
                <c:pt idx="23">
                  <c:v>-12.676445600000005</c:v>
                </c:pt>
              </c:numCache>
            </c:numRef>
          </c:xVal>
          <c:yVal>
            <c:numRef>
              <c:f>'Turn1 Horizontal'!$F$3:$F$26</c:f>
              <c:numCache>
                <c:formatCode>0.000</c:formatCode>
                <c:ptCount val="24"/>
                <c:pt idx="0">
                  <c:v>92.355007506522583</c:v>
                </c:pt>
                <c:pt idx="1">
                  <c:v>92.716049382716065</c:v>
                </c:pt>
                <c:pt idx="2">
                  <c:v>94.051671658509278</c:v>
                </c:pt>
                <c:pt idx="3">
                  <c:v>92.863789491493378</c:v>
                </c:pt>
                <c:pt idx="4">
                  <c:v>93.012010144970446</c:v>
                </c:pt>
                <c:pt idx="5">
                  <c:v>91.278184371996758</c:v>
                </c:pt>
                <c:pt idx="6">
                  <c:v>93.362154774108262</c:v>
                </c:pt>
                <c:pt idx="7">
                  <c:v>93.889794140818054</c:v>
                </c:pt>
                <c:pt idx="8">
                  <c:v>90.584225615821197</c:v>
                </c:pt>
                <c:pt idx="9">
                  <c:v>92.082207124942173</c:v>
                </c:pt>
                <c:pt idx="10">
                  <c:v>93.830589849108364</c:v>
                </c:pt>
                <c:pt idx="11">
                  <c:v>90.987212878353134</c:v>
                </c:pt>
                <c:pt idx="12">
                  <c:v>90.730403449701697</c:v>
                </c:pt>
                <c:pt idx="13">
                  <c:v>93.644207046405441</c:v>
                </c:pt>
                <c:pt idx="14">
                  <c:v>92.047017076957204</c:v>
                </c:pt>
                <c:pt idx="15">
                  <c:v>92.254782791226688</c:v>
                </c:pt>
                <c:pt idx="16">
                  <c:v>92.953551009782416</c:v>
                </c:pt>
                <c:pt idx="17">
                  <c:v>92.940502928612361</c:v>
                </c:pt>
                <c:pt idx="18">
                  <c:v>93.980453883835537</c:v>
                </c:pt>
                <c:pt idx="19">
                  <c:v>92.959036775291182</c:v>
                </c:pt>
                <c:pt idx="20">
                  <c:v>91.806560011688219</c:v>
                </c:pt>
                <c:pt idx="21">
                  <c:v>93.956622757792346</c:v>
                </c:pt>
                <c:pt idx="22">
                  <c:v>91.21972610132903</c:v>
                </c:pt>
                <c:pt idx="23">
                  <c:v>90.077460205614514</c:v>
                </c:pt>
              </c:numCache>
            </c:numRef>
          </c:yVal>
        </c:ser>
        <c:axId val="85879040"/>
        <c:axId val="85889408"/>
      </c:scatterChart>
      <c:valAx>
        <c:axId val="85879040"/>
        <c:scaling>
          <c:orientation val="minMax"/>
          <c:max val="-2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dX0</a:t>
                </a:r>
              </a:p>
            </c:rich>
          </c:tx>
          <c:layout/>
        </c:title>
        <c:numFmt formatCode="General" sourceLinked="1"/>
        <c:tickLblPos val="nextTo"/>
        <c:crossAx val="85889408"/>
        <c:crosses val="autoZero"/>
        <c:crossBetween val="midCat"/>
      </c:valAx>
      <c:valAx>
        <c:axId val="858894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Extraction efficiency</a:t>
                </a:r>
              </a:p>
            </c:rich>
          </c:tx>
          <c:layout/>
        </c:title>
        <c:numFmt formatCode="0.000" sourceLinked="1"/>
        <c:tickLblPos val="low"/>
        <c:crossAx val="85879040"/>
        <c:crosses val="autoZero"/>
        <c:crossBetween val="midCat"/>
      </c:valAx>
    </c:plotArea>
    <c:plotVisOnly val="1"/>
  </c:chart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'Turn1 Horizontal'!$C$3:$C$26</c:f>
              <c:numCache>
                <c:formatCode>0.000</c:formatCode>
                <c:ptCount val="24"/>
                <c:pt idx="0">
                  <c:v>-0.53959999999999997</c:v>
                </c:pt>
                <c:pt idx="1">
                  <c:v>-0.51270000000000004</c:v>
                </c:pt>
                <c:pt idx="2">
                  <c:v>-0.47400000000000009</c:v>
                </c:pt>
                <c:pt idx="3">
                  <c:v>-0.56990000000000018</c:v>
                </c:pt>
                <c:pt idx="4">
                  <c:v>-0.68480000000000019</c:v>
                </c:pt>
                <c:pt idx="5">
                  <c:v>-0.61730000000000018</c:v>
                </c:pt>
                <c:pt idx="6">
                  <c:v>-0.56990000000000018</c:v>
                </c:pt>
                <c:pt idx="7">
                  <c:v>-0.85490000000000022</c:v>
                </c:pt>
                <c:pt idx="8">
                  <c:v>-0.62060000000000026</c:v>
                </c:pt>
                <c:pt idx="9">
                  <c:v>-0.68759999999999999</c:v>
                </c:pt>
                <c:pt idx="10">
                  <c:v>-0.59829999999999983</c:v>
                </c:pt>
                <c:pt idx="11">
                  <c:v>-0.47400000000000009</c:v>
                </c:pt>
                <c:pt idx="12">
                  <c:v>-0.44</c:v>
                </c:pt>
                <c:pt idx="13">
                  <c:v>-0.42900000000000016</c:v>
                </c:pt>
                <c:pt idx="14">
                  <c:v>-0.44</c:v>
                </c:pt>
                <c:pt idx="15">
                  <c:v>-0.64440000000000019</c:v>
                </c:pt>
                <c:pt idx="16">
                  <c:v>-0.41880000000000012</c:v>
                </c:pt>
                <c:pt idx="17">
                  <c:v>-0.59739999999999982</c:v>
                </c:pt>
                <c:pt idx="18">
                  <c:v>-0.44</c:v>
                </c:pt>
                <c:pt idx="19">
                  <c:v>-0.68899999999999995</c:v>
                </c:pt>
                <c:pt idx="20">
                  <c:v>-0.61870000000000025</c:v>
                </c:pt>
                <c:pt idx="21">
                  <c:v>-0.47400000000000009</c:v>
                </c:pt>
                <c:pt idx="22">
                  <c:v>-0.44</c:v>
                </c:pt>
                <c:pt idx="23">
                  <c:v>-0.70340000000000003</c:v>
                </c:pt>
              </c:numCache>
            </c:numRef>
          </c:xVal>
          <c:yVal>
            <c:numRef>
              <c:f>'Turn1 Horizontal'!$F$3:$F$26</c:f>
              <c:numCache>
                <c:formatCode>0.000</c:formatCode>
                <c:ptCount val="24"/>
                <c:pt idx="0">
                  <c:v>92.355007506522583</c:v>
                </c:pt>
                <c:pt idx="1">
                  <c:v>92.716049382716065</c:v>
                </c:pt>
                <c:pt idx="2">
                  <c:v>94.051671658509278</c:v>
                </c:pt>
                <c:pt idx="3">
                  <c:v>92.863789491493378</c:v>
                </c:pt>
                <c:pt idx="4">
                  <c:v>93.012010144970446</c:v>
                </c:pt>
                <c:pt idx="5">
                  <c:v>91.278184371996758</c:v>
                </c:pt>
                <c:pt idx="6">
                  <c:v>93.362154774108262</c:v>
                </c:pt>
                <c:pt idx="7">
                  <c:v>93.889794140818054</c:v>
                </c:pt>
                <c:pt idx="8">
                  <c:v>90.584225615821197</c:v>
                </c:pt>
                <c:pt idx="9">
                  <c:v>92.082207124942173</c:v>
                </c:pt>
                <c:pt idx="10">
                  <c:v>93.830589849108364</c:v>
                </c:pt>
                <c:pt idx="11">
                  <c:v>90.987212878353134</c:v>
                </c:pt>
                <c:pt idx="12">
                  <c:v>90.730403449701697</c:v>
                </c:pt>
                <c:pt idx="13">
                  <c:v>93.644207046405441</c:v>
                </c:pt>
                <c:pt idx="14">
                  <c:v>92.047017076957204</c:v>
                </c:pt>
                <c:pt idx="15">
                  <c:v>92.254782791226688</c:v>
                </c:pt>
                <c:pt idx="16">
                  <c:v>92.953551009782416</c:v>
                </c:pt>
                <c:pt idx="17">
                  <c:v>92.940502928612361</c:v>
                </c:pt>
                <c:pt idx="18">
                  <c:v>93.980453883835537</c:v>
                </c:pt>
                <c:pt idx="19">
                  <c:v>92.959036775291182</c:v>
                </c:pt>
                <c:pt idx="20">
                  <c:v>91.806560011688219</c:v>
                </c:pt>
                <c:pt idx="21">
                  <c:v>93.956622757792346</c:v>
                </c:pt>
                <c:pt idx="22">
                  <c:v>91.21972610132903</c:v>
                </c:pt>
                <c:pt idx="23">
                  <c:v>90.077460205614514</c:v>
                </c:pt>
              </c:numCache>
            </c:numRef>
          </c:yVal>
        </c:ser>
        <c:axId val="85912960"/>
        <c:axId val="85997056"/>
      </c:scatterChart>
      <c:valAx>
        <c:axId val="85912960"/>
        <c:scaling>
          <c:orientation val="minMax"/>
          <c:max val="-0.2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dp/p</a:t>
                </a:r>
              </a:p>
            </c:rich>
          </c:tx>
          <c:layout/>
        </c:title>
        <c:numFmt formatCode="0.000" sourceLinked="1"/>
        <c:tickLblPos val="nextTo"/>
        <c:crossAx val="85997056"/>
        <c:crosses val="autoZero"/>
        <c:crossBetween val="midCat"/>
      </c:valAx>
      <c:valAx>
        <c:axId val="859970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Extraction efficiency</a:t>
                </a:r>
              </a:p>
            </c:rich>
          </c:tx>
          <c:layout/>
        </c:title>
        <c:numFmt formatCode="0.000" sourceLinked="1"/>
        <c:tickLblPos val="low"/>
        <c:crossAx val="85912960"/>
        <c:crosses val="autoZero"/>
        <c:crossBetween val="midCat"/>
      </c:valAx>
    </c:plotArea>
    <c:plotVisOnly val="1"/>
  </c:chart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7598862642169741"/>
          <c:y val="4.6678306349715086E-2"/>
          <c:w val="0.73455314960629858"/>
          <c:h val="0.70064755590304062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'Turn1 Horizontal'!$E$3:$E$26</c:f>
              <c:numCache>
                <c:formatCode>General</c:formatCode>
                <c:ptCount val="24"/>
                <c:pt idx="0">
                  <c:v>141706</c:v>
                </c:pt>
                <c:pt idx="1">
                  <c:v>141751</c:v>
                </c:pt>
                <c:pt idx="2">
                  <c:v>141837</c:v>
                </c:pt>
                <c:pt idx="3">
                  <c:v>141923</c:v>
                </c:pt>
                <c:pt idx="4">
                  <c:v>142008</c:v>
                </c:pt>
                <c:pt idx="5">
                  <c:v>142054</c:v>
                </c:pt>
                <c:pt idx="6">
                  <c:v>142139</c:v>
                </c:pt>
                <c:pt idx="7">
                  <c:v>142225</c:v>
                </c:pt>
                <c:pt idx="8">
                  <c:v>142311</c:v>
                </c:pt>
                <c:pt idx="9">
                  <c:v>142356</c:v>
                </c:pt>
                <c:pt idx="10">
                  <c:v>142442</c:v>
                </c:pt>
                <c:pt idx="11">
                  <c:v>142527</c:v>
                </c:pt>
                <c:pt idx="12">
                  <c:v>142613</c:v>
                </c:pt>
                <c:pt idx="13">
                  <c:v>142659</c:v>
                </c:pt>
                <c:pt idx="14">
                  <c:v>142744</c:v>
                </c:pt>
                <c:pt idx="15">
                  <c:v>142830</c:v>
                </c:pt>
                <c:pt idx="16">
                  <c:v>142915</c:v>
                </c:pt>
                <c:pt idx="17">
                  <c:v>143001</c:v>
                </c:pt>
                <c:pt idx="18">
                  <c:v>143047</c:v>
                </c:pt>
                <c:pt idx="19">
                  <c:v>143132</c:v>
                </c:pt>
                <c:pt idx="20">
                  <c:v>143218</c:v>
                </c:pt>
                <c:pt idx="21">
                  <c:v>143303</c:v>
                </c:pt>
                <c:pt idx="22">
                  <c:v>143349</c:v>
                </c:pt>
                <c:pt idx="23">
                  <c:v>143435</c:v>
                </c:pt>
              </c:numCache>
            </c:numRef>
          </c:xVal>
          <c:yVal>
            <c:numRef>
              <c:f>'Turn1 Horizontal'!$F$3:$F$26</c:f>
              <c:numCache>
                <c:formatCode>0.000</c:formatCode>
                <c:ptCount val="24"/>
                <c:pt idx="0">
                  <c:v>92.355007506522583</c:v>
                </c:pt>
                <c:pt idx="1">
                  <c:v>92.716049382716065</c:v>
                </c:pt>
                <c:pt idx="2">
                  <c:v>94.051671658509278</c:v>
                </c:pt>
                <c:pt idx="3">
                  <c:v>92.863789491493378</c:v>
                </c:pt>
                <c:pt idx="4">
                  <c:v>93.012010144970446</c:v>
                </c:pt>
                <c:pt idx="5">
                  <c:v>91.278184371996758</c:v>
                </c:pt>
                <c:pt idx="6">
                  <c:v>93.362154774108262</c:v>
                </c:pt>
                <c:pt idx="7">
                  <c:v>93.889794140818054</c:v>
                </c:pt>
                <c:pt idx="8">
                  <c:v>90.584225615821197</c:v>
                </c:pt>
                <c:pt idx="9">
                  <c:v>92.082207124942173</c:v>
                </c:pt>
                <c:pt idx="10">
                  <c:v>93.830589849108364</c:v>
                </c:pt>
                <c:pt idx="11">
                  <c:v>90.987212878353134</c:v>
                </c:pt>
                <c:pt idx="12">
                  <c:v>90.730403449701697</c:v>
                </c:pt>
                <c:pt idx="13">
                  <c:v>93.644207046405441</c:v>
                </c:pt>
                <c:pt idx="14">
                  <c:v>92.047017076957204</c:v>
                </c:pt>
                <c:pt idx="15">
                  <c:v>92.254782791226688</c:v>
                </c:pt>
                <c:pt idx="16">
                  <c:v>92.953551009782416</c:v>
                </c:pt>
                <c:pt idx="17">
                  <c:v>92.940502928612361</c:v>
                </c:pt>
                <c:pt idx="18">
                  <c:v>93.980453883835537</c:v>
                </c:pt>
                <c:pt idx="19">
                  <c:v>92.959036775291182</c:v>
                </c:pt>
                <c:pt idx="20">
                  <c:v>91.806560011688219</c:v>
                </c:pt>
                <c:pt idx="21">
                  <c:v>93.956622757792346</c:v>
                </c:pt>
                <c:pt idx="22">
                  <c:v>91.21972610132903</c:v>
                </c:pt>
                <c:pt idx="23">
                  <c:v>90.077460205614514</c:v>
                </c:pt>
              </c:numCache>
            </c:numRef>
          </c:yVal>
        </c:ser>
        <c:axId val="86033152"/>
        <c:axId val="86035072"/>
      </c:scatterChart>
      <c:valAx>
        <c:axId val="860331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Yasp</a:t>
                </a:r>
              </a:p>
            </c:rich>
          </c:tx>
          <c:layout/>
        </c:title>
        <c:numFmt formatCode="General" sourceLinked="1"/>
        <c:tickLblPos val="nextTo"/>
        <c:crossAx val="86035072"/>
        <c:crosses val="autoZero"/>
        <c:crossBetween val="midCat"/>
      </c:valAx>
      <c:valAx>
        <c:axId val="860350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Extraction efficiency</a:t>
                </a:r>
              </a:p>
            </c:rich>
          </c:tx>
          <c:layout/>
        </c:title>
        <c:numFmt formatCode="0.000" sourceLinked="1"/>
        <c:tickLblPos val="low"/>
        <c:crossAx val="86033152"/>
        <c:crosses val="autoZero"/>
        <c:crossBetween val="midCat"/>
      </c:valAx>
    </c:plotArea>
    <c:plotVisOnly val="1"/>
  </c:chart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tx>
            <c:v>Turn1</c:v>
          </c:tx>
          <c:spPr>
            <a:ln w="28575">
              <a:noFill/>
            </a:ln>
          </c:spPr>
          <c:xVal>
            <c:numRef>
              <c:f>Sheet5!$Y$5:$Y$28</c:f>
              <c:numCache>
                <c:formatCode>General</c:formatCode>
                <c:ptCount val="24"/>
                <c:pt idx="0">
                  <c:v>20.501969888959998</c:v>
                </c:pt>
                <c:pt idx="1">
                  <c:v>21.0648983169439</c:v>
                </c:pt>
                <c:pt idx="2">
                  <c:v>21.820977273998199</c:v>
                </c:pt>
                <c:pt idx="3">
                  <c:v>21.663103171904002</c:v>
                </c:pt>
                <c:pt idx="4">
                  <c:v>21.1583127986178</c:v>
                </c:pt>
                <c:pt idx="5">
                  <c:v>20.294856415023901</c:v>
                </c:pt>
                <c:pt idx="6">
                  <c:v>21.384080485598503</c:v>
                </c:pt>
                <c:pt idx="7">
                  <c:v>21.448072854700793</c:v>
                </c:pt>
                <c:pt idx="8">
                  <c:v>19.338345644622699</c:v>
                </c:pt>
                <c:pt idx="9">
                  <c:v>20.107178536123296</c:v>
                </c:pt>
                <c:pt idx="10">
                  <c:v>21.8197664403875</c:v>
                </c:pt>
                <c:pt idx="11">
                  <c:v>20.139248585221598</c:v>
                </c:pt>
                <c:pt idx="12">
                  <c:v>19.875813825390999</c:v>
                </c:pt>
                <c:pt idx="13">
                  <c:v>21.616759313161097</c:v>
                </c:pt>
                <c:pt idx="14">
                  <c:v>21.026736312699196</c:v>
                </c:pt>
                <c:pt idx="15">
                  <c:v>20.8350974824017</c:v>
                </c:pt>
                <c:pt idx="16">
                  <c:v>21.152414078652601</c:v>
                </c:pt>
                <c:pt idx="17">
                  <c:v>21.527982494535401</c:v>
                </c:pt>
                <c:pt idx="18">
                  <c:v>21.754480569208901</c:v>
                </c:pt>
                <c:pt idx="19">
                  <c:v>21.068057237171391</c:v>
                </c:pt>
                <c:pt idx="20">
                  <c:v>19.832482193177896</c:v>
                </c:pt>
                <c:pt idx="21">
                  <c:v>21.327868469568003</c:v>
                </c:pt>
                <c:pt idx="22">
                  <c:v>20.926139424397697</c:v>
                </c:pt>
                <c:pt idx="23">
                  <c:v>18.991205256026099</c:v>
                </c:pt>
              </c:numCache>
            </c:numRef>
          </c:xVal>
          <c:yVal>
            <c:numRef>
              <c:f>Sheet5!$X$5:$X$28</c:f>
              <c:numCache>
                <c:formatCode>General</c:formatCode>
                <c:ptCount val="24"/>
                <c:pt idx="0">
                  <c:v>92.355007506522611</c:v>
                </c:pt>
                <c:pt idx="1">
                  <c:v>92.716049382716065</c:v>
                </c:pt>
                <c:pt idx="2">
                  <c:v>94.051671658509278</c:v>
                </c:pt>
                <c:pt idx="3">
                  <c:v>92.863789491493378</c:v>
                </c:pt>
                <c:pt idx="4">
                  <c:v>93.012010144970446</c:v>
                </c:pt>
                <c:pt idx="5">
                  <c:v>91.278184371996758</c:v>
                </c:pt>
                <c:pt idx="6">
                  <c:v>93.362154774108262</c:v>
                </c:pt>
                <c:pt idx="7">
                  <c:v>93.889794140818054</c:v>
                </c:pt>
                <c:pt idx="8">
                  <c:v>90.584225615821197</c:v>
                </c:pt>
                <c:pt idx="9">
                  <c:v>92.082207124942173</c:v>
                </c:pt>
                <c:pt idx="10">
                  <c:v>93.830589849108364</c:v>
                </c:pt>
                <c:pt idx="11">
                  <c:v>90.987212878353134</c:v>
                </c:pt>
                <c:pt idx="12">
                  <c:v>90.730403449701697</c:v>
                </c:pt>
                <c:pt idx="13">
                  <c:v>93.644207046405441</c:v>
                </c:pt>
                <c:pt idx="14">
                  <c:v>92.047017076957204</c:v>
                </c:pt>
                <c:pt idx="15">
                  <c:v>92.254782791226702</c:v>
                </c:pt>
                <c:pt idx="16">
                  <c:v>92.953551009782416</c:v>
                </c:pt>
                <c:pt idx="17">
                  <c:v>92.940502928612347</c:v>
                </c:pt>
                <c:pt idx="18">
                  <c:v>93.980453883835537</c:v>
                </c:pt>
                <c:pt idx="19">
                  <c:v>92.959036775291182</c:v>
                </c:pt>
                <c:pt idx="20">
                  <c:v>91.806560011688219</c:v>
                </c:pt>
                <c:pt idx="21">
                  <c:v>93.956622757792346</c:v>
                </c:pt>
                <c:pt idx="22">
                  <c:v>91.21972610132903</c:v>
                </c:pt>
                <c:pt idx="23">
                  <c:v>90.077460205614514</c:v>
                </c:pt>
              </c:numCache>
            </c:numRef>
          </c:yVal>
        </c:ser>
        <c:ser>
          <c:idx val="1"/>
          <c:order val="1"/>
          <c:tx>
            <c:v>Turn2</c:v>
          </c:tx>
          <c:spPr>
            <a:ln w="28575">
              <a:noFill/>
            </a:ln>
          </c:spPr>
          <c:xVal>
            <c:numRef>
              <c:f>Sheet5!$AB$5:$AB$25</c:f>
              <c:numCache>
                <c:formatCode>General</c:formatCode>
                <c:ptCount val="21"/>
                <c:pt idx="0">
                  <c:v>21.238604788340798</c:v>
                </c:pt>
                <c:pt idx="1">
                  <c:v>21.229232114938295</c:v>
                </c:pt>
                <c:pt idx="2">
                  <c:v>20.557524739412504</c:v>
                </c:pt>
                <c:pt idx="3">
                  <c:v>21.823406891311997</c:v>
                </c:pt>
                <c:pt idx="4">
                  <c:v>20.924971414704203</c:v>
                </c:pt>
                <c:pt idx="5">
                  <c:v>19.003450230702697</c:v>
                </c:pt>
                <c:pt idx="6">
                  <c:v>20.738673403644999</c:v>
                </c:pt>
                <c:pt idx="7">
                  <c:v>20.936471873100391</c:v>
                </c:pt>
                <c:pt idx="8">
                  <c:v>19.698694773021291</c:v>
                </c:pt>
                <c:pt idx="9">
                  <c:v>19.815147014439095</c:v>
                </c:pt>
                <c:pt idx="10">
                  <c:v>21.368547533108988</c:v>
                </c:pt>
                <c:pt idx="11">
                  <c:v>20.759378707487301</c:v>
                </c:pt>
                <c:pt idx="12">
                  <c:v>19.154490952818303</c:v>
                </c:pt>
                <c:pt idx="13">
                  <c:v>20.116433117918103</c:v>
                </c:pt>
                <c:pt idx="14">
                  <c:v>21.630972712101901</c:v>
                </c:pt>
                <c:pt idx="15">
                  <c:v>19.831083157599409</c:v>
                </c:pt>
                <c:pt idx="16">
                  <c:v>19.575561086448001</c:v>
                </c:pt>
                <c:pt idx="17">
                  <c:v>21.874189252841202</c:v>
                </c:pt>
                <c:pt idx="18">
                  <c:v>20.4867554128843</c:v>
                </c:pt>
                <c:pt idx="19">
                  <c:v>20.956560530106795</c:v>
                </c:pt>
                <c:pt idx="20">
                  <c:v>21.555341097387696</c:v>
                </c:pt>
              </c:numCache>
            </c:numRef>
          </c:xVal>
          <c:yVal>
            <c:numRef>
              <c:f>Sheet5!$AA$5:$AA$25</c:f>
              <c:numCache>
                <c:formatCode>0.000</c:formatCode>
                <c:ptCount val="21"/>
                <c:pt idx="0">
                  <c:v>92.716387885470013</c:v>
                </c:pt>
                <c:pt idx="1">
                  <c:v>93.600214283974964</c:v>
                </c:pt>
                <c:pt idx="2">
                  <c:v>91.29377026344315</c:v>
                </c:pt>
                <c:pt idx="3">
                  <c:v>94.325268268005317</c:v>
                </c:pt>
                <c:pt idx="4">
                  <c:v>92.368214775622192</c:v>
                </c:pt>
                <c:pt idx="5">
                  <c:v>89.738326344290982</c:v>
                </c:pt>
                <c:pt idx="6">
                  <c:v>92.083925232732412</c:v>
                </c:pt>
                <c:pt idx="7">
                  <c:v>92.640978270431916</c:v>
                </c:pt>
                <c:pt idx="8">
                  <c:v>90.580375206008014</c:v>
                </c:pt>
                <c:pt idx="9">
                  <c:v>90.386306547922686</c:v>
                </c:pt>
                <c:pt idx="10">
                  <c:v>93.225890985324952</c:v>
                </c:pt>
                <c:pt idx="11">
                  <c:v>91.753476026980294</c:v>
                </c:pt>
                <c:pt idx="12">
                  <c:v>90.864393028552442</c:v>
                </c:pt>
                <c:pt idx="13">
                  <c:v>90.897430291369673</c:v>
                </c:pt>
                <c:pt idx="14">
                  <c:v>93.499304400276316</c:v>
                </c:pt>
                <c:pt idx="15">
                  <c:v>91.419606463153599</c:v>
                </c:pt>
                <c:pt idx="16">
                  <c:v>90.796548645081145</c:v>
                </c:pt>
                <c:pt idx="17">
                  <c:v>94.146090534979407</c:v>
                </c:pt>
                <c:pt idx="18">
                  <c:v>91.390848520478158</c:v>
                </c:pt>
                <c:pt idx="19">
                  <c:v>93.392802483711563</c:v>
                </c:pt>
                <c:pt idx="20">
                  <c:v>93.74926513815403</c:v>
                </c:pt>
              </c:numCache>
            </c:numRef>
          </c:yVal>
        </c:ser>
        <c:ser>
          <c:idx val="2"/>
          <c:order val="2"/>
          <c:tx>
            <c:v>Turn3</c:v>
          </c:tx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0.17691864997287024"/>
                  <c:y val="-1.2363798087613965E-2"/>
                </c:manualLayout>
              </c:layout>
              <c:numFmt formatCode="General" sourceLinked="0"/>
            </c:trendlineLbl>
          </c:trendline>
          <c:xVal>
            <c:numRef>
              <c:f>Sheet5!$AE$5:$AE$24</c:f>
              <c:numCache>
                <c:formatCode>General</c:formatCode>
                <c:ptCount val="20"/>
                <c:pt idx="0">
                  <c:v>21.897921746987404</c:v>
                </c:pt>
                <c:pt idx="1">
                  <c:v>19.521316458569597</c:v>
                </c:pt>
                <c:pt idx="2">
                  <c:v>18.676486229111902</c:v>
                </c:pt>
                <c:pt idx="3">
                  <c:v>19.875617005763093</c:v>
                </c:pt>
                <c:pt idx="4">
                  <c:v>17.711011138558803</c:v>
                </c:pt>
                <c:pt idx="5">
                  <c:v>15.1850781597766</c:v>
                </c:pt>
                <c:pt idx="6">
                  <c:v>19.310461968465603</c:v>
                </c:pt>
                <c:pt idx="7">
                  <c:v>19.170410550627597</c:v>
                </c:pt>
                <c:pt idx="8">
                  <c:v>17.557889674999199</c:v>
                </c:pt>
                <c:pt idx="9">
                  <c:v>19.582706142151892</c:v>
                </c:pt>
                <c:pt idx="10">
                  <c:v>21.302709038724398</c:v>
                </c:pt>
                <c:pt idx="11">
                  <c:v>19.828404519955097</c:v>
                </c:pt>
                <c:pt idx="12">
                  <c:v>21.5353872554454</c:v>
                </c:pt>
                <c:pt idx="13">
                  <c:v>18.900683351320293</c:v>
                </c:pt>
                <c:pt idx="14">
                  <c:v>20.758715587401998</c:v>
                </c:pt>
                <c:pt idx="15">
                  <c:v>21.550408654017801</c:v>
                </c:pt>
                <c:pt idx="16">
                  <c:v>21.440724061268998</c:v>
                </c:pt>
                <c:pt idx="17">
                  <c:v>19.510083107153299</c:v>
                </c:pt>
                <c:pt idx="18">
                  <c:v>20.527052373333891</c:v>
                </c:pt>
                <c:pt idx="19">
                  <c:v>21.830760124934098</c:v>
                </c:pt>
              </c:numCache>
            </c:numRef>
          </c:xVal>
          <c:yVal>
            <c:numRef>
              <c:f>Sheet5!$AD$5:$AD$24</c:f>
              <c:numCache>
                <c:formatCode>0.000</c:formatCode>
                <c:ptCount val="20"/>
                <c:pt idx="0">
                  <c:v>93.389134645965271</c:v>
                </c:pt>
                <c:pt idx="1">
                  <c:v>90.660885753478325</c:v>
                </c:pt>
                <c:pt idx="2">
                  <c:v>89.495726869464249</c:v>
                </c:pt>
                <c:pt idx="3">
                  <c:v>92.1009159066694</c:v>
                </c:pt>
                <c:pt idx="4">
                  <c:v>88.208896727415222</c:v>
                </c:pt>
                <c:pt idx="5">
                  <c:v>87.451964704394427</c:v>
                </c:pt>
                <c:pt idx="6">
                  <c:v>91.006207379775191</c:v>
                </c:pt>
                <c:pt idx="7">
                  <c:v>89.989858209974045</c:v>
                </c:pt>
                <c:pt idx="8">
                  <c:v>87.878080339335895</c:v>
                </c:pt>
                <c:pt idx="9">
                  <c:v>91.325889474037609</c:v>
                </c:pt>
                <c:pt idx="10">
                  <c:v>93.876001605470208</c:v>
                </c:pt>
                <c:pt idx="11">
                  <c:v>91.263432995923779</c:v>
                </c:pt>
                <c:pt idx="12">
                  <c:v>93.647270458864668</c:v>
                </c:pt>
                <c:pt idx="13">
                  <c:v>90.11762648126286</c:v>
                </c:pt>
                <c:pt idx="14">
                  <c:v>92.343616488405686</c:v>
                </c:pt>
                <c:pt idx="15">
                  <c:v>93.742420921908106</c:v>
                </c:pt>
                <c:pt idx="16">
                  <c:v>93.119049358365601</c:v>
                </c:pt>
                <c:pt idx="17">
                  <c:v>91.7136074871825</c:v>
                </c:pt>
                <c:pt idx="18">
                  <c:v>91.750930825004886</c:v>
                </c:pt>
                <c:pt idx="19">
                  <c:v>93.905776846028388</c:v>
                </c:pt>
              </c:numCache>
            </c:numRef>
          </c:yVal>
        </c:ser>
        <c:ser>
          <c:idx val="3"/>
          <c:order val="3"/>
          <c:tx>
            <c:v>Turn4</c:v>
          </c:tx>
          <c:spPr>
            <a:ln w="28575">
              <a:noFill/>
            </a:ln>
          </c:spPr>
          <c:xVal>
            <c:numRef>
              <c:f>Sheet5!$AH$5:$AH$20</c:f>
              <c:numCache>
                <c:formatCode>General</c:formatCode>
                <c:ptCount val="16"/>
                <c:pt idx="0">
                  <c:v>21.165254906295299</c:v>
                </c:pt>
                <c:pt idx="1">
                  <c:v>18.179129771680401</c:v>
                </c:pt>
                <c:pt idx="2">
                  <c:v>19.618438909692102</c:v>
                </c:pt>
                <c:pt idx="3">
                  <c:v>19.114883016333803</c:v>
                </c:pt>
                <c:pt idx="4">
                  <c:v>17.971163856799102</c:v>
                </c:pt>
                <c:pt idx="5">
                  <c:v>19.400056859328597</c:v>
                </c:pt>
                <c:pt idx="6">
                  <c:v>17.301445758301995</c:v>
                </c:pt>
                <c:pt idx="7">
                  <c:v>17.8956244480454</c:v>
                </c:pt>
                <c:pt idx="8">
                  <c:v>21.414475625136102</c:v>
                </c:pt>
                <c:pt idx="9">
                  <c:v>20.062966539897797</c:v>
                </c:pt>
                <c:pt idx="10">
                  <c:v>20.223629712603596</c:v>
                </c:pt>
                <c:pt idx="11">
                  <c:v>21.892003815701695</c:v>
                </c:pt>
                <c:pt idx="12">
                  <c:v>20.296856236193797</c:v>
                </c:pt>
                <c:pt idx="13">
                  <c:v>21.512793816294501</c:v>
                </c:pt>
                <c:pt idx="14">
                  <c:v>19.115177469802305</c:v>
                </c:pt>
                <c:pt idx="15">
                  <c:v>21.263759253639094</c:v>
                </c:pt>
              </c:numCache>
            </c:numRef>
          </c:xVal>
          <c:yVal>
            <c:numRef>
              <c:f>Sheet5!$AG$5:$AG$20</c:f>
              <c:numCache>
                <c:formatCode>0.000</c:formatCode>
                <c:ptCount val="16"/>
                <c:pt idx="0">
                  <c:v>92.212238537024845</c:v>
                </c:pt>
                <c:pt idx="1">
                  <c:v>89.306795525305205</c:v>
                </c:pt>
                <c:pt idx="2">
                  <c:v>90.699588477366248</c:v>
                </c:pt>
                <c:pt idx="3">
                  <c:v>90.117640215794893</c:v>
                </c:pt>
                <c:pt idx="4">
                  <c:v>89.321814591055457</c:v>
                </c:pt>
                <c:pt idx="5">
                  <c:v>90.866240551031709</c:v>
                </c:pt>
                <c:pt idx="6">
                  <c:v>88.138981530240088</c:v>
                </c:pt>
                <c:pt idx="7">
                  <c:v>89.085915055516722</c:v>
                </c:pt>
                <c:pt idx="8">
                  <c:v>92.791395797300268</c:v>
                </c:pt>
                <c:pt idx="9">
                  <c:v>92.057029448676417</c:v>
                </c:pt>
                <c:pt idx="10">
                  <c:v>91.646675638250144</c:v>
                </c:pt>
                <c:pt idx="11">
                  <c:v>94.803737227979624</c:v>
                </c:pt>
                <c:pt idx="12">
                  <c:v>92.156949613089935</c:v>
                </c:pt>
                <c:pt idx="13">
                  <c:v>94.051762605979476</c:v>
                </c:pt>
                <c:pt idx="14">
                  <c:v>90.317625920129842</c:v>
                </c:pt>
                <c:pt idx="15">
                  <c:v>93.406933503551855</c:v>
                </c:pt>
              </c:numCache>
            </c:numRef>
          </c:yVal>
        </c:ser>
        <c:ser>
          <c:idx val="4"/>
          <c:order val="4"/>
          <c:tx>
            <c:v>Turn5</c:v>
          </c:tx>
          <c:spPr>
            <a:ln w="28575">
              <a:noFill/>
            </a:ln>
          </c:spPr>
          <c:xVal>
            <c:numRef>
              <c:f>Sheet5!$AJ$5:$AJ$19</c:f>
              <c:numCache>
                <c:formatCode>0.000</c:formatCode>
                <c:ptCount val="15"/>
                <c:pt idx="0">
                  <c:v>17.619652360009901</c:v>
                </c:pt>
                <c:pt idx="1">
                  <c:v>17.616985126780509</c:v>
                </c:pt>
                <c:pt idx="2">
                  <c:v>17.8556537601862</c:v>
                </c:pt>
                <c:pt idx="3">
                  <c:v>18.509016351201797</c:v>
                </c:pt>
                <c:pt idx="4">
                  <c:v>19.046537943871996</c:v>
                </c:pt>
                <c:pt idx="5">
                  <c:v>21.421941647615</c:v>
                </c:pt>
                <c:pt idx="6">
                  <c:v>20.450371214829197</c:v>
                </c:pt>
                <c:pt idx="7">
                  <c:v>19.911351139028202</c:v>
                </c:pt>
                <c:pt idx="8">
                  <c:v>20.957876191564999</c:v>
                </c:pt>
                <c:pt idx="9">
                  <c:v>21.741878888837</c:v>
                </c:pt>
                <c:pt idx="10">
                  <c:v>20.629150768560201</c:v>
                </c:pt>
                <c:pt idx="11">
                  <c:v>21.288599444763189</c:v>
                </c:pt>
                <c:pt idx="12">
                  <c:v>21.651630376835797</c:v>
                </c:pt>
                <c:pt idx="13">
                  <c:v>21.370329176745695</c:v>
                </c:pt>
                <c:pt idx="14">
                  <c:v>21.686606477891097</c:v>
                </c:pt>
              </c:numCache>
            </c:numRef>
          </c:xVal>
          <c:yVal>
            <c:numRef>
              <c:f>Sheet5!$AK$5:$AK$19</c:f>
              <c:numCache>
                <c:formatCode>0.000</c:formatCode>
                <c:ptCount val="15"/>
                <c:pt idx="0">
                  <c:v>89.270020625952824</c:v>
                </c:pt>
                <c:pt idx="1">
                  <c:v>91.000439490191383</c:v>
                </c:pt>
                <c:pt idx="2">
                  <c:v>88.587303709646264</c:v>
                </c:pt>
                <c:pt idx="3">
                  <c:v>89.839630876667897</c:v>
                </c:pt>
                <c:pt idx="4">
                  <c:v>90.639365652915799</c:v>
                </c:pt>
                <c:pt idx="5">
                  <c:v>92.955007513480055</c:v>
                </c:pt>
                <c:pt idx="6">
                  <c:v>91.62402058576923</c:v>
                </c:pt>
                <c:pt idx="7">
                  <c:v>90.578426060171154</c:v>
                </c:pt>
                <c:pt idx="8">
                  <c:v>92.659550550814714</c:v>
                </c:pt>
                <c:pt idx="9">
                  <c:v>93.198349985530498</c:v>
                </c:pt>
                <c:pt idx="10">
                  <c:v>91.556255192618821</c:v>
                </c:pt>
                <c:pt idx="11">
                  <c:v>92.505549027288168</c:v>
                </c:pt>
                <c:pt idx="12">
                  <c:v>93.646420919148198</c:v>
                </c:pt>
                <c:pt idx="13">
                  <c:v>92.598923710034811</c:v>
                </c:pt>
                <c:pt idx="14">
                  <c:v>93.548934355111541</c:v>
                </c:pt>
              </c:numCache>
            </c:numRef>
          </c:yVal>
        </c:ser>
        <c:axId val="86144896"/>
        <c:axId val="86155264"/>
      </c:scatterChart>
      <c:valAx>
        <c:axId val="86144896"/>
        <c:scaling>
          <c:orientation val="minMax"/>
          <c:min val="15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Trapping efficiency</a:t>
                </a:r>
              </a:p>
            </c:rich>
          </c:tx>
          <c:layout/>
        </c:title>
        <c:numFmt formatCode="General" sourceLinked="1"/>
        <c:tickLblPos val="nextTo"/>
        <c:crossAx val="86155264"/>
        <c:crosses val="autoZero"/>
        <c:crossBetween val="midCat"/>
      </c:valAx>
      <c:valAx>
        <c:axId val="861552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extraction efficiency</a:t>
                </a:r>
              </a:p>
            </c:rich>
          </c:tx>
          <c:layout/>
        </c:title>
        <c:numFmt formatCode="General" sourceLinked="1"/>
        <c:tickLblPos val="nextTo"/>
        <c:crossAx val="86144896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smoothMarker"/>
        <c:ser>
          <c:idx val="0"/>
          <c:order val="0"/>
          <c:tx>
            <c:v>Turn1</c:v>
          </c:tx>
          <c:marker>
            <c:symbol val="none"/>
          </c:marker>
          <c:xVal>
            <c:numRef>
              <c:f>Sheet5!$K$127:$K$146</c:f>
              <c:numCache>
                <c:formatCode>General</c:formatCode>
                <c:ptCount val="20"/>
                <c:pt idx="0">
                  <c:v>-1.8</c:v>
                </c:pt>
                <c:pt idx="1">
                  <c:v>-1.6</c:v>
                </c:pt>
                <c:pt idx="2">
                  <c:v>-1.4</c:v>
                </c:pt>
                <c:pt idx="3">
                  <c:v>-1.2</c:v>
                </c:pt>
                <c:pt idx="4">
                  <c:v>-1</c:v>
                </c:pt>
                <c:pt idx="5">
                  <c:v>-0.8</c:v>
                </c:pt>
                <c:pt idx="6">
                  <c:v>-0.6000000000000002</c:v>
                </c:pt>
                <c:pt idx="7">
                  <c:v>-0.4</c:v>
                </c:pt>
                <c:pt idx="8">
                  <c:v>-0.2</c:v>
                </c:pt>
                <c:pt idx="9">
                  <c:v>0</c:v>
                </c:pt>
                <c:pt idx="10">
                  <c:v>0.2</c:v>
                </c:pt>
                <c:pt idx="11">
                  <c:v>0.4</c:v>
                </c:pt>
                <c:pt idx="12">
                  <c:v>0.6000000000000002</c:v>
                </c:pt>
                <c:pt idx="13">
                  <c:v>0.8</c:v>
                </c:pt>
                <c:pt idx="14">
                  <c:v>1</c:v>
                </c:pt>
                <c:pt idx="15">
                  <c:v>1.2</c:v>
                </c:pt>
                <c:pt idx="16">
                  <c:v>1.4</c:v>
                </c:pt>
                <c:pt idx="17">
                  <c:v>1.6</c:v>
                </c:pt>
                <c:pt idx="18">
                  <c:v>1.8</c:v>
                </c:pt>
                <c:pt idx="19">
                  <c:v>2</c:v>
                </c:pt>
              </c:numCache>
            </c:numRef>
          </c:xVal>
          <c:yVal>
            <c:numRef>
              <c:f>Sheet5!$L$127:$L$146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8</c:v>
                </c:pt>
                <c:pt idx="7">
                  <c:v>15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v>Turn2</c:v>
          </c:tx>
          <c:marker>
            <c:symbol val="none"/>
          </c:marker>
          <c:xVal>
            <c:numRef>
              <c:f>Sheet5!$K$127:$K$146</c:f>
              <c:numCache>
                <c:formatCode>General</c:formatCode>
                <c:ptCount val="20"/>
                <c:pt idx="0">
                  <c:v>-1.8</c:v>
                </c:pt>
                <c:pt idx="1">
                  <c:v>-1.6</c:v>
                </c:pt>
                <c:pt idx="2">
                  <c:v>-1.4</c:v>
                </c:pt>
                <c:pt idx="3">
                  <c:v>-1.2</c:v>
                </c:pt>
                <c:pt idx="4">
                  <c:v>-1</c:v>
                </c:pt>
                <c:pt idx="5">
                  <c:v>-0.8</c:v>
                </c:pt>
                <c:pt idx="6">
                  <c:v>-0.6000000000000002</c:v>
                </c:pt>
                <c:pt idx="7">
                  <c:v>-0.4</c:v>
                </c:pt>
                <c:pt idx="8">
                  <c:v>-0.2</c:v>
                </c:pt>
                <c:pt idx="9">
                  <c:v>0</c:v>
                </c:pt>
                <c:pt idx="10">
                  <c:v>0.2</c:v>
                </c:pt>
                <c:pt idx="11">
                  <c:v>0.4</c:v>
                </c:pt>
                <c:pt idx="12">
                  <c:v>0.6000000000000002</c:v>
                </c:pt>
                <c:pt idx="13">
                  <c:v>0.8</c:v>
                </c:pt>
                <c:pt idx="14">
                  <c:v>1</c:v>
                </c:pt>
                <c:pt idx="15">
                  <c:v>1.2</c:v>
                </c:pt>
                <c:pt idx="16">
                  <c:v>1.4</c:v>
                </c:pt>
                <c:pt idx="17">
                  <c:v>1.6</c:v>
                </c:pt>
                <c:pt idx="18">
                  <c:v>1.8</c:v>
                </c:pt>
                <c:pt idx="19">
                  <c:v>2</c:v>
                </c:pt>
              </c:numCache>
            </c:numRef>
          </c:xVal>
          <c:yVal>
            <c:numRef>
              <c:f>Sheet5!$M$127:$M$146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12</c:v>
                </c:pt>
                <c:pt idx="7">
                  <c:v>8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yVal>
          <c:smooth val="1"/>
        </c:ser>
        <c:ser>
          <c:idx val="2"/>
          <c:order val="2"/>
          <c:tx>
            <c:v>Turn3</c:v>
          </c:tx>
          <c:marker>
            <c:symbol val="none"/>
          </c:marker>
          <c:xVal>
            <c:numRef>
              <c:f>Sheet5!$K$127:$K$146</c:f>
              <c:numCache>
                <c:formatCode>General</c:formatCode>
                <c:ptCount val="20"/>
                <c:pt idx="0">
                  <c:v>-1.8</c:v>
                </c:pt>
                <c:pt idx="1">
                  <c:v>-1.6</c:v>
                </c:pt>
                <c:pt idx="2">
                  <c:v>-1.4</c:v>
                </c:pt>
                <c:pt idx="3">
                  <c:v>-1.2</c:v>
                </c:pt>
                <c:pt idx="4">
                  <c:v>-1</c:v>
                </c:pt>
                <c:pt idx="5">
                  <c:v>-0.8</c:v>
                </c:pt>
                <c:pt idx="6">
                  <c:v>-0.6000000000000002</c:v>
                </c:pt>
                <c:pt idx="7">
                  <c:v>-0.4</c:v>
                </c:pt>
                <c:pt idx="8">
                  <c:v>-0.2</c:v>
                </c:pt>
                <c:pt idx="9">
                  <c:v>0</c:v>
                </c:pt>
                <c:pt idx="10">
                  <c:v>0.2</c:v>
                </c:pt>
                <c:pt idx="11">
                  <c:v>0.4</c:v>
                </c:pt>
                <c:pt idx="12">
                  <c:v>0.6000000000000002</c:v>
                </c:pt>
                <c:pt idx="13">
                  <c:v>0.8</c:v>
                </c:pt>
                <c:pt idx="14">
                  <c:v>1</c:v>
                </c:pt>
                <c:pt idx="15">
                  <c:v>1.2</c:v>
                </c:pt>
                <c:pt idx="16">
                  <c:v>1.4</c:v>
                </c:pt>
                <c:pt idx="17">
                  <c:v>1.6</c:v>
                </c:pt>
                <c:pt idx="18">
                  <c:v>1.8</c:v>
                </c:pt>
                <c:pt idx="19">
                  <c:v>2</c:v>
                </c:pt>
              </c:numCache>
            </c:numRef>
          </c:xVal>
          <c:yVal>
            <c:numRef>
              <c:f>Sheet5!$N$127:$N$146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10</c:v>
                </c:pt>
                <c:pt idx="8">
                  <c:v>2</c:v>
                </c:pt>
                <c:pt idx="9">
                  <c:v>6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yVal>
          <c:smooth val="1"/>
        </c:ser>
        <c:ser>
          <c:idx val="3"/>
          <c:order val="3"/>
          <c:tx>
            <c:v>Turn4</c:v>
          </c:tx>
          <c:marker>
            <c:symbol val="none"/>
          </c:marker>
          <c:xVal>
            <c:numRef>
              <c:f>Sheet5!$K$127:$K$146</c:f>
              <c:numCache>
                <c:formatCode>General</c:formatCode>
                <c:ptCount val="20"/>
                <c:pt idx="0">
                  <c:v>-1.8</c:v>
                </c:pt>
                <c:pt idx="1">
                  <c:v>-1.6</c:v>
                </c:pt>
                <c:pt idx="2">
                  <c:v>-1.4</c:v>
                </c:pt>
                <c:pt idx="3">
                  <c:v>-1.2</c:v>
                </c:pt>
                <c:pt idx="4">
                  <c:v>-1</c:v>
                </c:pt>
                <c:pt idx="5">
                  <c:v>-0.8</c:v>
                </c:pt>
                <c:pt idx="6">
                  <c:v>-0.6000000000000002</c:v>
                </c:pt>
                <c:pt idx="7">
                  <c:v>-0.4</c:v>
                </c:pt>
                <c:pt idx="8">
                  <c:v>-0.2</c:v>
                </c:pt>
                <c:pt idx="9">
                  <c:v>0</c:v>
                </c:pt>
                <c:pt idx="10">
                  <c:v>0.2</c:v>
                </c:pt>
                <c:pt idx="11">
                  <c:v>0.4</c:v>
                </c:pt>
                <c:pt idx="12">
                  <c:v>0.6000000000000002</c:v>
                </c:pt>
                <c:pt idx="13">
                  <c:v>0.8</c:v>
                </c:pt>
                <c:pt idx="14">
                  <c:v>1</c:v>
                </c:pt>
                <c:pt idx="15">
                  <c:v>1.2</c:v>
                </c:pt>
                <c:pt idx="16">
                  <c:v>1.4</c:v>
                </c:pt>
                <c:pt idx="17">
                  <c:v>1.6</c:v>
                </c:pt>
                <c:pt idx="18">
                  <c:v>1.8</c:v>
                </c:pt>
                <c:pt idx="19">
                  <c:v>2</c:v>
                </c:pt>
              </c:numCache>
            </c:numRef>
          </c:xVal>
          <c:yVal>
            <c:numRef>
              <c:f>Sheet5!$O$127:$O$146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7</c:v>
                </c:pt>
                <c:pt idx="10">
                  <c:v>7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yVal>
          <c:smooth val="1"/>
        </c:ser>
        <c:axId val="86266624"/>
        <c:axId val="86268544"/>
      </c:scatterChart>
      <c:valAx>
        <c:axId val="86266624"/>
        <c:scaling>
          <c:orientation val="minMax"/>
          <c:max val="2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dp/p</a:t>
                </a:r>
              </a:p>
            </c:rich>
          </c:tx>
          <c:layout/>
        </c:title>
        <c:numFmt formatCode="General" sourceLinked="1"/>
        <c:tickLblPos val="nextTo"/>
        <c:crossAx val="86268544"/>
        <c:crosses val="autoZero"/>
        <c:crossBetween val="midCat"/>
        <c:majorUnit val="0.5"/>
      </c:valAx>
      <c:valAx>
        <c:axId val="86268544"/>
        <c:scaling>
          <c:orientation val="minMax"/>
        </c:scaling>
        <c:axPos val="l"/>
        <c:majorGridlines/>
        <c:numFmt formatCode="General" sourceLinked="1"/>
        <c:tickLblPos val="low"/>
        <c:crossAx val="86266624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xVal>
            <c:numRef>
              <c:f>Sheet5!$A$45:$A$49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Sheet5!$B$45:$B$49</c:f>
              <c:numCache>
                <c:formatCode>General</c:formatCode>
                <c:ptCount val="5"/>
                <c:pt idx="0">
                  <c:v>-9.7379265499999992</c:v>
                </c:pt>
                <c:pt idx="1">
                  <c:v>-10.271967520952378</c:v>
                </c:pt>
                <c:pt idx="2">
                  <c:v>-10.700480094000003</c:v>
                </c:pt>
                <c:pt idx="3">
                  <c:v>-18.712501663124993</c:v>
                </c:pt>
                <c:pt idx="4">
                  <c:v>-23.434616160000008</c:v>
                </c:pt>
              </c:numCache>
            </c:numRef>
          </c:yVal>
        </c:ser>
        <c:axId val="86284160"/>
        <c:axId val="86298624"/>
      </c:scatterChart>
      <c:valAx>
        <c:axId val="862841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Slice number</a:t>
                </a:r>
              </a:p>
            </c:rich>
          </c:tx>
          <c:layout/>
        </c:title>
        <c:numFmt formatCode="General" sourceLinked="1"/>
        <c:tickLblPos val="low"/>
        <c:crossAx val="86298624"/>
        <c:crosses val="autoZero"/>
        <c:crossBetween val="midCat"/>
      </c:valAx>
      <c:valAx>
        <c:axId val="862986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extraction position</a:t>
                </a:r>
              </a:p>
            </c:rich>
          </c:tx>
          <c:layout/>
        </c:title>
        <c:numFmt formatCode="General" sourceLinked="1"/>
        <c:tickLblPos val="nextTo"/>
        <c:crossAx val="86284160"/>
        <c:crosses val="autoZero"/>
        <c:crossBetween val="midCat"/>
      </c:valAx>
    </c:plotArea>
    <c:plotVisOnly val="1"/>
  </c:chart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smoothMarker"/>
        <c:ser>
          <c:idx val="0"/>
          <c:order val="0"/>
          <c:xVal>
            <c:numRef>
              <c:f>Sheet5!$A$45:$A$49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Sheet5!$C$45:$C$49</c:f>
              <c:numCache>
                <c:formatCode>General</c:formatCode>
                <c:ptCount val="5"/>
                <c:pt idx="0">
                  <c:v>-0.91053781499999997</c:v>
                </c:pt>
                <c:pt idx="1">
                  <c:v>-1.0911445814285721</c:v>
                </c:pt>
                <c:pt idx="2">
                  <c:v>-1.0480187189999999</c:v>
                </c:pt>
                <c:pt idx="3">
                  <c:v>-1.8647452368750006</c:v>
                </c:pt>
                <c:pt idx="4">
                  <c:v>-2.3036657333333328</c:v>
                </c:pt>
              </c:numCache>
            </c:numRef>
          </c:yVal>
          <c:smooth val="1"/>
        </c:ser>
        <c:axId val="86309888"/>
        <c:axId val="86316160"/>
      </c:scatterChart>
      <c:valAx>
        <c:axId val="863098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Slice number</a:t>
                </a:r>
              </a:p>
            </c:rich>
          </c:tx>
          <c:layout/>
        </c:title>
        <c:numFmt formatCode="General" sourceLinked="1"/>
        <c:tickLblPos val="low"/>
        <c:crossAx val="86316160"/>
        <c:crosses val="autoZero"/>
        <c:crossBetween val="midCat"/>
      </c:valAx>
      <c:valAx>
        <c:axId val="863161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extraction slope</a:t>
                </a:r>
              </a:p>
            </c:rich>
          </c:tx>
          <c:layout>
            <c:manualLayout>
              <c:xMode val="edge"/>
              <c:yMode val="edge"/>
              <c:x val="5.2902619418101496E-2"/>
              <c:y val="7.3435689662998113E-2"/>
            </c:manualLayout>
          </c:layout>
        </c:title>
        <c:numFmt formatCode="General" sourceLinked="1"/>
        <c:tickLblPos val="nextTo"/>
        <c:crossAx val="86309888"/>
        <c:crosses val="autoZero"/>
        <c:crossBetween val="midCat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8.4488407699037621E-2"/>
          <c:y val="3.7511665208515642E-2"/>
          <c:w val="0.87791447944006995"/>
          <c:h val="0.82727981918926863"/>
        </c:manualLayout>
      </c:layout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'Turn4 Horizontal'!$A$51:$A$89</c:f>
              <c:numCache>
                <c:formatCode>General</c:formatCode>
                <c:ptCount val="39"/>
                <c:pt idx="0">
                  <c:v>-25</c:v>
                </c:pt>
                <c:pt idx="1">
                  <c:v>-24</c:v>
                </c:pt>
                <c:pt idx="2">
                  <c:v>-23</c:v>
                </c:pt>
                <c:pt idx="3">
                  <c:v>-22</c:v>
                </c:pt>
                <c:pt idx="4">
                  <c:v>-21</c:v>
                </c:pt>
                <c:pt idx="5">
                  <c:v>-20</c:v>
                </c:pt>
                <c:pt idx="6">
                  <c:v>-19</c:v>
                </c:pt>
                <c:pt idx="7">
                  <c:v>-18</c:v>
                </c:pt>
                <c:pt idx="8">
                  <c:v>-17</c:v>
                </c:pt>
                <c:pt idx="9">
                  <c:v>-16</c:v>
                </c:pt>
                <c:pt idx="10">
                  <c:v>-15</c:v>
                </c:pt>
                <c:pt idx="11">
                  <c:v>-14</c:v>
                </c:pt>
                <c:pt idx="12">
                  <c:v>-13</c:v>
                </c:pt>
                <c:pt idx="13">
                  <c:v>-12</c:v>
                </c:pt>
                <c:pt idx="14">
                  <c:v>-11</c:v>
                </c:pt>
                <c:pt idx="15">
                  <c:v>-10</c:v>
                </c:pt>
                <c:pt idx="16">
                  <c:v>-9</c:v>
                </c:pt>
                <c:pt idx="17">
                  <c:v>-8</c:v>
                </c:pt>
                <c:pt idx="18">
                  <c:v>-7</c:v>
                </c:pt>
                <c:pt idx="19">
                  <c:v>-6</c:v>
                </c:pt>
                <c:pt idx="20">
                  <c:v>-5</c:v>
                </c:pt>
                <c:pt idx="21">
                  <c:v>-4</c:v>
                </c:pt>
                <c:pt idx="22">
                  <c:v>-3</c:v>
                </c:pt>
                <c:pt idx="23">
                  <c:v>-2</c:v>
                </c:pt>
                <c:pt idx="24">
                  <c:v>-1</c:v>
                </c:pt>
                <c:pt idx="25">
                  <c:v>0</c:v>
                </c:pt>
                <c:pt idx="26">
                  <c:v>1</c:v>
                </c:pt>
                <c:pt idx="27">
                  <c:v>2</c:v>
                </c:pt>
                <c:pt idx="28">
                  <c:v>3</c:v>
                </c:pt>
                <c:pt idx="29">
                  <c:v>4</c:v>
                </c:pt>
                <c:pt idx="30">
                  <c:v>5</c:v>
                </c:pt>
                <c:pt idx="31">
                  <c:v>6</c:v>
                </c:pt>
                <c:pt idx="32">
                  <c:v>7</c:v>
                </c:pt>
                <c:pt idx="33">
                  <c:v>8</c:v>
                </c:pt>
                <c:pt idx="34">
                  <c:v>9</c:v>
                </c:pt>
                <c:pt idx="35">
                  <c:v>10</c:v>
                </c:pt>
              </c:numCache>
            </c:numRef>
          </c:xVal>
          <c:yVal>
            <c:numRef>
              <c:f>'Turn4 Horizontal'!$B$51:$B$89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6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</c:numCache>
            </c:numRef>
          </c:yVal>
          <c:smooth val="1"/>
        </c:ser>
        <c:axId val="84597760"/>
        <c:axId val="45823104"/>
      </c:scatterChart>
      <c:valAx>
        <c:axId val="84597760"/>
        <c:scaling>
          <c:orientation val="minMax"/>
          <c:max val="-10"/>
          <c:min val="-22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dX0</a:t>
                </a:r>
              </a:p>
            </c:rich>
          </c:tx>
          <c:layout/>
        </c:title>
        <c:numFmt formatCode="General" sourceLinked="1"/>
        <c:tickLblPos val="nextTo"/>
        <c:crossAx val="45823104"/>
        <c:crosses val="autoZero"/>
        <c:crossBetween val="midCat"/>
        <c:majorUnit val="2"/>
      </c:valAx>
      <c:valAx>
        <c:axId val="45823104"/>
        <c:scaling>
          <c:orientation val="minMax"/>
        </c:scaling>
        <c:axPos val="l"/>
        <c:majorGridlines/>
        <c:numFmt formatCode="General" sourceLinked="1"/>
        <c:tickLblPos val="low"/>
        <c:crossAx val="84597760"/>
        <c:crosses val="autoZero"/>
        <c:crossBetween val="midCat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'Turn1 Horizontal'!$E$3:$E$26</c:f>
              <c:numCache>
                <c:formatCode>General</c:formatCode>
                <c:ptCount val="24"/>
                <c:pt idx="0">
                  <c:v>141706</c:v>
                </c:pt>
                <c:pt idx="1">
                  <c:v>141751</c:v>
                </c:pt>
                <c:pt idx="2">
                  <c:v>141837</c:v>
                </c:pt>
                <c:pt idx="3">
                  <c:v>141923</c:v>
                </c:pt>
                <c:pt idx="4">
                  <c:v>142008</c:v>
                </c:pt>
                <c:pt idx="5">
                  <c:v>142054</c:v>
                </c:pt>
                <c:pt idx="6">
                  <c:v>142139</c:v>
                </c:pt>
                <c:pt idx="7">
                  <c:v>142225</c:v>
                </c:pt>
                <c:pt idx="8">
                  <c:v>142311</c:v>
                </c:pt>
                <c:pt idx="9">
                  <c:v>142356</c:v>
                </c:pt>
                <c:pt idx="10">
                  <c:v>142442</c:v>
                </c:pt>
                <c:pt idx="11">
                  <c:v>142527</c:v>
                </c:pt>
                <c:pt idx="12">
                  <c:v>142613</c:v>
                </c:pt>
                <c:pt idx="13">
                  <c:v>142659</c:v>
                </c:pt>
                <c:pt idx="14">
                  <c:v>142744</c:v>
                </c:pt>
                <c:pt idx="15">
                  <c:v>142830</c:v>
                </c:pt>
                <c:pt idx="16">
                  <c:v>142915</c:v>
                </c:pt>
                <c:pt idx="17">
                  <c:v>143001</c:v>
                </c:pt>
                <c:pt idx="18">
                  <c:v>143047</c:v>
                </c:pt>
                <c:pt idx="19">
                  <c:v>143132</c:v>
                </c:pt>
                <c:pt idx="20">
                  <c:v>143218</c:v>
                </c:pt>
                <c:pt idx="21">
                  <c:v>143303</c:v>
                </c:pt>
                <c:pt idx="22">
                  <c:v>143349</c:v>
                </c:pt>
                <c:pt idx="23">
                  <c:v>143435</c:v>
                </c:pt>
              </c:numCache>
            </c:numRef>
          </c:xVal>
          <c:yVal>
            <c:numRef>
              <c:f>'Turn1 Horizontal'!$I$3:$I$26</c:f>
              <c:numCache>
                <c:formatCode>General</c:formatCode>
                <c:ptCount val="24"/>
                <c:pt idx="0">
                  <c:v>-10.1561664</c:v>
                </c:pt>
                <c:pt idx="1">
                  <c:v>-8.4851468000000025</c:v>
                </c:pt>
                <c:pt idx="2">
                  <c:v>-9.457416000000002</c:v>
                </c:pt>
                <c:pt idx="3">
                  <c:v>-9.7248316000000017</c:v>
                </c:pt>
                <c:pt idx="4">
                  <c:v>-11.344443200000002</c:v>
                </c:pt>
                <c:pt idx="5">
                  <c:v>-11.338773199999999</c:v>
                </c:pt>
                <c:pt idx="6">
                  <c:v>-9.7248316000000017</c:v>
                </c:pt>
                <c:pt idx="7">
                  <c:v>-10.770771599999998</c:v>
                </c:pt>
                <c:pt idx="8">
                  <c:v>-9.0243703999999969</c:v>
                </c:pt>
                <c:pt idx="9">
                  <c:v>-7.819298400000001</c:v>
                </c:pt>
                <c:pt idx="10">
                  <c:v>-8.0865772000000007</c:v>
                </c:pt>
                <c:pt idx="11">
                  <c:v>-9.457416000000002</c:v>
                </c:pt>
                <c:pt idx="12">
                  <c:v>-10.98296</c:v>
                </c:pt>
                <c:pt idx="13">
                  <c:v>-9.8636360000000032</c:v>
                </c:pt>
                <c:pt idx="14">
                  <c:v>-10.98296</c:v>
                </c:pt>
                <c:pt idx="15">
                  <c:v>-10.1438896</c:v>
                </c:pt>
                <c:pt idx="16">
                  <c:v>-8.1706992000000014</c:v>
                </c:pt>
                <c:pt idx="17">
                  <c:v>-8.4821416000000003</c:v>
                </c:pt>
                <c:pt idx="18">
                  <c:v>-10.98296</c:v>
                </c:pt>
                <c:pt idx="19">
                  <c:v>-7.512675999999999</c:v>
                </c:pt>
                <c:pt idx="20">
                  <c:v>-8.0814508000000007</c:v>
                </c:pt>
                <c:pt idx="21">
                  <c:v>-9.457416000000002</c:v>
                </c:pt>
                <c:pt idx="22">
                  <c:v>-10.98296</c:v>
                </c:pt>
                <c:pt idx="23">
                  <c:v>-12.676445600000003</c:v>
                </c:pt>
              </c:numCache>
            </c:numRef>
          </c:yVal>
        </c:ser>
        <c:axId val="45855872"/>
        <c:axId val="45857792"/>
      </c:scatterChart>
      <c:valAx>
        <c:axId val="45855872"/>
        <c:scaling>
          <c:orientation val="minMax"/>
          <c:max val="1435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Yasp</a:t>
                </a:r>
              </a:p>
            </c:rich>
          </c:tx>
          <c:layout/>
        </c:title>
        <c:numFmt formatCode="General" sourceLinked="1"/>
        <c:tickLblPos val="low"/>
        <c:crossAx val="45857792"/>
        <c:crosses val="autoZero"/>
        <c:crossBetween val="midCat"/>
      </c:valAx>
      <c:valAx>
        <c:axId val="45857792"/>
        <c:scaling>
          <c:orientation val="minMax"/>
          <c:max val="-6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dX0</a:t>
                </a:r>
              </a:p>
            </c:rich>
          </c:tx>
          <c:layout/>
        </c:title>
        <c:numFmt formatCode="General" sourceLinked="1"/>
        <c:tickLblPos val="nextTo"/>
        <c:crossAx val="45855872"/>
        <c:crosses val="autoZero"/>
        <c:crossBetween val="midCat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' Turn2 Horizontal'!$E$3:$E$23</c:f>
              <c:numCache>
                <c:formatCode>General</c:formatCode>
                <c:ptCount val="21"/>
                <c:pt idx="0">
                  <c:v>161020</c:v>
                </c:pt>
                <c:pt idx="1">
                  <c:v>161106</c:v>
                </c:pt>
                <c:pt idx="2">
                  <c:v>161151</c:v>
                </c:pt>
                <c:pt idx="3">
                  <c:v>161237</c:v>
                </c:pt>
                <c:pt idx="4">
                  <c:v>161323</c:v>
                </c:pt>
                <c:pt idx="5">
                  <c:v>161408</c:v>
                </c:pt>
                <c:pt idx="6">
                  <c:v>161454</c:v>
                </c:pt>
                <c:pt idx="7">
                  <c:v>161539</c:v>
                </c:pt>
                <c:pt idx="8">
                  <c:v>161625</c:v>
                </c:pt>
                <c:pt idx="9">
                  <c:v>161711</c:v>
                </c:pt>
                <c:pt idx="10">
                  <c:v>161756</c:v>
                </c:pt>
                <c:pt idx="11">
                  <c:v>161842</c:v>
                </c:pt>
                <c:pt idx="12">
                  <c:v>161927</c:v>
                </c:pt>
                <c:pt idx="13">
                  <c:v>162013</c:v>
                </c:pt>
                <c:pt idx="14">
                  <c:v>162059</c:v>
                </c:pt>
                <c:pt idx="15">
                  <c:v>162144</c:v>
                </c:pt>
                <c:pt idx="16">
                  <c:v>162230</c:v>
                </c:pt>
                <c:pt idx="17">
                  <c:v>162315</c:v>
                </c:pt>
                <c:pt idx="18">
                  <c:v>162401</c:v>
                </c:pt>
                <c:pt idx="19">
                  <c:v>162447</c:v>
                </c:pt>
                <c:pt idx="20">
                  <c:v>162532</c:v>
                </c:pt>
              </c:numCache>
            </c:numRef>
          </c:xVal>
          <c:yVal>
            <c:numRef>
              <c:f>' Turn2 Horizontal'!$J$3:$J$23</c:f>
              <c:numCache>
                <c:formatCode>General</c:formatCode>
                <c:ptCount val="21"/>
                <c:pt idx="0">
                  <c:v>-10.111389600000001</c:v>
                </c:pt>
                <c:pt idx="1">
                  <c:v>-11.266515400000001</c:v>
                </c:pt>
                <c:pt idx="2">
                  <c:v>-8.1631087999999998</c:v>
                </c:pt>
                <c:pt idx="3">
                  <c:v>-10.354516160000003</c:v>
                </c:pt>
                <c:pt idx="4">
                  <c:v>-10.150869280000002</c:v>
                </c:pt>
                <c:pt idx="5">
                  <c:v>-10.354516160000003</c:v>
                </c:pt>
                <c:pt idx="6">
                  <c:v>-10.184520139999998</c:v>
                </c:pt>
                <c:pt idx="7">
                  <c:v>-10.937425759999998</c:v>
                </c:pt>
                <c:pt idx="8">
                  <c:v>-10.354516160000003</c:v>
                </c:pt>
                <c:pt idx="9">
                  <c:v>-8.8813620400000008</c:v>
                </c:pt>
                <c:pt idx="10">
                  <c:v>-10.150869280000002</c:v>
                </c:pt>
                <c:pt idx="11">
                  <c:v>-9.7818240799999998</c:v>
                </c:pt>
                <c:pt idx="12">
                  <c:v>-10.354516160000003</c:v>
                </c:pt>
                <c:pt idx="13">
                  <c:v>-10.354516160000003</c:v>
                </c:pt>
                <c:pt idx="14">
                  <c:v>-10.354516160000003</c:v>
                </c:pt>
                <c:pt idx="15">
                  <c:v>-11.817008479999998</c:v>
                </c:pt>
                <c:pt idx="16">
                  <c:v>-11.84742614</c:v>
                </c:pt>
                <c:pt idx="17">
                  <c:v>-9.0373553399999995</c:v>
                </c:pt>
                <c:pt idx="18">
                  <c:v>-11.635488280000002</c:v>
                </c:pt>
                <c:pt idx="19">
                  <c:v>-10.581703020000001</c:v>
                </c:pt>
                <c:pt idx="20">
                  <c:v>-9.0373553399999995</c:v>
                </c:pt>
              </c:numCache>
            </c:numRef>
          </c:yVal>
        </c:ser>
        <c:axId val="85010688"/>
        <c:axId val="85021056"/>
      </c:scatterChart>
      <c:valAx>
        <c:axId val="85010688"/>
        <c:scaling>
          <c:orientation val="minMax"/>
          <c:max val="1628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Yasp</a:t>
                </a:r>
              </a:p>
            </c:rich>
          </c:tx>
          <c:layout/>
        </c:title>
        <c:numFmt formatCode="General" sourceLinked="1"/>
        <c:tickLblPos val="low"/>
        <c:crossAx val="85021056"/>
        <c:crosses val="autoZero"/>
        <c:crossBetween val="midCat"/>
        <c:majorUnit val="500"/>
      </c:valAx>
      <c:valAx>
        <c:axId val="85021056"/>
        <c:scaling>
          <c:orientation val="minMax"/>
          <c:max val="-8"/>
          <c:min val="-12.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dX0</a:t>
                </a:r>
              </a:p>
            </c:rich>
          </c:tx>
          <c:layout/>
        </c:title>
        <c:numFmt formatCode="General" sourceLinked="1"/>
        <c:tickLblPos val="low"/>
        <c:crossAx val="85010688"/>
        <c:crosses val="autoZero"/>
        <c:crossBetween val="midCat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'Turn3 Horizontal'!$E$3:$E$19</c:f>
              <c:numCache>
                <c:formatCode>General</c:formatCode>
                <c:ptCount val="17"/>
                <c:pt idx="0">
                  <c:v>164735</c:v>
                </c:pt>
                <c:pt idx="1">
                  <c:v>164820</c:v>
                </c:pt>
                <c:pt idx="2">
                  <c:v>164906</c:v>
                </c:pt>
                <c:pt idx="3">
                  <c:v>164951</c:v>
                </c:pt>
                <c:pt idx="4">
                  <c:v>165037</c:v>
                </c:pt>
                <c:pt idx="5">
                  <c:v>165123</c:v>
                </c:pt>
                <c:pt idx="6">
                  <c:v>165208</c:v>
                </c:pt>
                <c:pt idx="7">
                  <c:v>165254</c:v>
                </c:pt>
                <c:pt idx="8">
                  <c:v>165339</c:v>
                </c:pt>
                <c:pt idx="9">
                  <c:v>165425</c:v>
                </c:pt>
                <c:pt idx="10">
                  <c:v>165511</c:v>
                </c:pt>
                <c:pt idx="11">
                  <c:v>165556</c:v>
                </c:pt>
                <c:pt idx="12">
                  <c:v>165642</c:v>
                </c:pt>
                <c:pt idx="13">
                  <c:v>165727</c:v>
                </c:pt>
                <c:pt idx="14">
                  <c:v>165813</c:v>
                </c:pt>
                <c:pt idx="15">
                  <c:v>165859</c:v>
                </c:pt>
                <c:pt idx="16">
                  <c:v>165944</c:v>
                </c:pt>
              </c:numCache>
            </c:numRef>
          </c:xVal>
          <c:yVal>
            <c:numRef>
              <c:f>'Turn3 Horizontal'!$J$3:$J$19</c:f>
              <c:numCache>
                <c:formatCode>General</c:formatCode>
                <c:ptCount val="17"/>
                <c:pt idx="0">
                  <c:v>-9.6986838000000013</c:v>
                </c:pt>
                <c:pt idx="1">
                  <c:v>-9.6986838000000013</c:v>
                </c:pt>
                <c:pt idx="2">
                  <c:v>-11.918599520000003</c:v>
                </c:pt>
                <c:pt idx="3">
                  <c:v>-11.729078479999997</c:v>
                </c:pt>
                <c:pt idx="4">
                  <c:v>-10.200338240000001</c:v>
                </c:pt>
                <c:pt idx="5">
                  <c:v>-10.200338240000001</c:v>
                </c:pt>
                <c:pt idx="6">
                  <c:v>-9.5715844400000005</c:v>
                </c:pt>
                <c:pt idx="7">
                  <c:v>-9.7919953999999993</c:v>
                </c:pt>
                <c:pt idx="8">
                  <c:v>-11.50158148</c:v>
                </c:pt>
                <c:pt idx="9">
                  <c:v>-11.900759440000002</c:v>
                </c:pt>
                <c:pt idx="10">
                  <c:v>-9.6986838000000013</c:v>
                </c:pt>
                <c:pt idx="11">
                  <c:v>-9.7919953999999993</c:v>
                </c:pt>
                <c:pt idx="12">
                  <c:v>-9.7919953999999993</c:v>
                </c:pt>
                <c:pt idx="13">
                  <c:v>-10.661071039999999</c:v>
                </c:pt>
                <c:pt idx="14">
                  <c:v>-11.177781120000001</c:v>
                </c:pt>
                <c:pt idx="15">
                  <c:v>-11.918599520000003</c:v>
                </c:pt>
                <c:pt idx="16">
                  <c:v>-9.6986838000000013</c:v>
                </c:pt>
              </c:numCache>
            </c:numRef>
          </c:yVal>
        </c:ser>
        <c:axId val="85031552"/>
        <c:axId val="85050112"/>
      </c:scatterChart>
      <c:valAx>
        <c:axId val="85031552"/>
        <c:scaling>
          <c:orientation val="minMax"/>
          <c:max val="166200"/>
          <c:min val="1645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Yasp</a:t>
                </a:r>
              </a:p>
            </c:rich>
          </c:tx>
          <c:layout/>
        </c:title>
        <c:numFmt formatCode="General" sourceLinked="1"/>
        <c:tickLblPos val="low"/>
        <c:crossAx val="85050112"/>
        <c:crosses val="autoZero"/>
        <c:crossBetween val="midCat"/>
      </c:valAx>
      <c:valAx>
        <c:axId val="85050112"/>
        <c:scaling>
          <c:orientation val="minMax"/>
          <c:max val="-8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dX0</a:t>
                </a:r>
              </a:p>
            </c:rich>
          </c:tx>
          <c:layout/>
        </c:title>
        <c:numFmt formatCode="General" sourceLinked="1"/>
        <c:tickLblPos val="nextTo"/>
        <c:crossAx val="85031552"/>
        <c:crosses val="autoZero"/>
        <c:crossBetween val="midCat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'Turn4 Horizontal'!$E$3:$E$31</c:f>
              <c:numCache>
                <c:formatCode>General</c:formatCode>
                <c:ptCount val="29"/>
                <c:pt idx="0">
                  <c:v>173442</c:v>
                </c:pt>
                <c:pt idx="1">
                  <c:v>173527</c:v>
                </c:pt>
                <c:pt idx="2">
                  <c:v>173613</c:v>
                </c:pt>
                <c:pt idx="3">
                  <c:v>173659</c:v>
                </c:pt>
                <c:pt idx="4">
                  <c:v>173830</c:v>
                </c:pt>
                <c:pt idx="5">
                  <c:v>173915</c:v>
                </c:pt>
                <c:pt idx="6">
                  <c:v>174001</c:v>
                </c:pt>
                <c:pt idx="7">
                  <c:v>174047</c:v>
                </c:pt>
                <c:pt idx="8">
                  <c:v>174132</c:v>
                </c:pt>
                <c:pt idx="9">
                  <c:v>174218</c:v>
                </c:pt>
                <c:pt idx="10">
                  <c:v>174303</c:v>
                </c:pt>
                <c:pt idx="11">
                  <c:v>174349</c:v>
                </c:pt>
                <c:pt idx="12">
                  <c:v>174435</c:v>
                </c:pt>
                <c:pt idx="13">
                  <c:v>174606</c:v>
                </c:pt>
                <c:pt idx="14">
                  <c:v>174737</c:v>
                </c:pt>
                <c:pt idx="15">
                  <c:v>174823</c:v>
                </c:pt>
              </c:numCache>
            </c:numRef>
          </c:xVal>
          <c:yVal>
            <c:numRef>
              <c:f>'Turn4 Horizontal'!$K$3:$K$31</c:f>
              <c:numCache>
                <c:formatCode>General</c:formatCode>
                <c:ptCount val="29"/>
                <c:pt idx="0">
                  <c:v>-18.123050420000009</c:v>
                </c:pt>
                <c:pt idx="1">
                  <c:v>-15.289070169999999</c:v>
                </c:pt>
                <c:pt idx="2">
                  <c:v>-18.123050420000009</c:v>
                </c:pt>
                <c:pt idx="3">
                  <c:v>-18.453956920000003</c:v>
                </c:pt>
                <c:pt idx="4">
                  <c:v>-16.302626679999992</c:v>
                </c:pt>
                <c:pt idx="5">
                  <c:v>-20.545211869999996</c:v>
                </c:pt>
                <c:pt idx="6">
                  <c:v>-19.266270839999997</c:v>
                </c:pt>
                <c:pt idx="7">
                  <c:v>-19.266270839999997</c:v>
                </c:pt>
                <c:pt idx="8">
                  <c:v>-19.266270839999997</c:v>
                </c:pt>
                <c:pt idx="9">
                  <c:v>-20.545211869999996</c:v>
                </c:pt>
                <c:pt idx="10">
                  <c:v>-19.266270839999997</c:v>
                </c:pt>
                <c:pt idx="11">
                  <c:v>-17.320589199999997</c:v>
                </c:pt>
                <c:pt idx="12">
                  <c:v>-19.8922153</c:v>
                </c:pt>
                <c:pt idx="13">
                  <c:v>-17.302533229999998</c:v>
                </c:pt>
                <c:pt idx="14">
                  <c:v>-20.545211869999996</c:v>
                </c:pt>
                <c:pt idx="15">
                  <c:v>-19.8922153</c:v>
                </c:pt>
              </c:numCache>
            </c:numRef>
          </c:yVal>
        </c:ser>
        <c:axId val="85090304"/>
        <c:axId val="85092224"/>
      </c:scatterChart>
      <c:valAx>
        <c:axId val="850903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Yasp</a:t>
                </a:r>
              </a:p>
            </c:rich>
          </c:tx>
          <c:layout/>
        </c:title>
        <c:numFmt formatCode="General" sourceLinked="1"/>
        <c:tickLblPos val="low"/>
        <c:crossAx val="85092224"/>
        <c:crosses val="autoZero"/>
        <c:crossBetween val="midCat"/>
      </c:valAx>
      <c:valAx>
        <c:axId val="85092224"/>
        <c:scaling>
          <c:orientation val="minMax"/>
          <c:max val="-15"/>
          <c:min val="-22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dX0</a:t>
                </a:r>
              </a:p>
            </c:rich>
          </c:tx>
          <c:layout/>
        </c:title>
        <c:numFmt formatCode="General" sourceLinked="1"/>
        <c:tickLblPos val="nextTo"/>
        <c:crossAx val="85090304"/>
        <c:crosses val="autoZero"/>
        <c:crossBetween val="midCat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smoothMarker"/>
        <c:ser>
          <c:idx val="1"/>
          <c:order val="0"/>
          <c:marker>
            <c:symbol val="none"/>
          </c:marker>
          <c:xVal>
            <c:numRef>
              <c:f>'Turn1 Horizontal'!$D$51:$D$72</c:f>
              <c:numCache>
                <c:formatCode>General</c:formatCode>
                <c:ptCount val="22"/>
                <c:pt idx="0">
                  <c:v>-2</c:v>
                </c:pt>
                <c:pt idx="1">
                  <c:v>-1.9000000000000001</c:v>
                </c:pt>
                <c:pt idx="2">
                  <c:v>-1.8</c:v>
                </c:pt>
                <c:pt idx="3">
                  <c:v>-1.7</c:v>
                </c:pt>
                <c:pt idx="4">
                  <c:v>-1.6</c:v>
                </c:pt>
                <c:pt idx="5">
                  <c:v>-1.5</c:v>
                </c:pt>
                <c:pt idx="6">
                  <c:v>-1.4</c:v>
                </c:pt>
                <c:pt idx="7">
                  <c:v>-1.3</c:v>
                </c:pt>
                <c:pt idx="8">
                  <c:v>-1.2</c:v>
                </c:pt>
                <c:pt idx="9">
                  <c:v>-1.1000000000000001</c:v>
                </c:pt>
                <c:pt idx="10">
                  <c:v>-1</c:v>
                </c:pt>
                <c:pt idx="11">
                  <c:v>-0.9</c:v>
                </c:pt>
                <c:pt idx="12">
                  <c:v>-0.8</c:v>
                </c:pt>
                <c:pt idx="13">
                  <c:v>-0.70000000000000007</c:v>
                </c:pt>
                <c:pt idx="14">
                  <c:v>-0.60000000000000009</c:v>
                </c:pt>
                <c:pt idx="15">
                  <c:v>-0.5</c:v>
                </c:pt>
                <c:pt idx="16">
                  <c:v>-0.4</c:v>
                </c:pt>
                <c:pt idx="17">
                  <c:v>-0.30000000000000004</c:v>
                </c:pt>
                <c:pt idx="18">
                  <c:v>-0.2</c:v>
                </c:pt>
                <c:pt idx="19">
                  <c:v>-0.1</c:v>
                </c:pt>
                <c:pt idx="20">
                  <c:v>0</c:v>
                </c:pt>
                <c:pt idx="21">
                  <c:v>0.1</c:v>
                </c:pt>
              </c:numCache>
            </c:numRef>
          </c:xVal>
          <c:yVal>
            <c:numRef>
              <c:f>'Turn1 Horizontal'!$E$51:$E$72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5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yVal>
          <c:smooth val="1"/>
        </c:ser>
        <c:axId val="85080320"/>
        <c:axId val="85115264"/>
      </c:scatterChart>
      <c:valAx>
        <c:axId val="85080320"/>
        <c:scaling>
          <c:orientation val="minMax"/>
          <c:max val="0.5"/>
          <c:min val="-2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dX0'</a:t>
                </a:r>
              </a:p>
            </c:rich>
          </c:tx>
          <c:layout/>
        </c:title>
        <c:numFmt formatCode="General" sourceLinked="1"/>
        <c:tickLblPos val="nextTo"/>
        <c:crossAx val="85115264"/>
        <c:crosses val="autoZero"/>
        <c:crossBetween val="midCat"/>
        <c:majorUnit val="0.5"/>
      </c:valAx>
      <c:valAx>
        <c:axId val="85115264"/>
        <c:scaling>
          <c:orientation val="minMax"/>
          <c:min val="-2"/>
        </c:scaling>
        <c:axPos val="l"/>
        <c:majorGridlines/>
        <c:numFmt formatCode="General" sourceLinked="1"/>
        <c:tickLblPos val="low"/>
        <c:crossAx val="85080320"/>
        <c:crosses val="autoZero"/>
        <c:crossBetween val="midCat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94EA-342F-4706-A7E0-4B1C1950D251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E4CC-8041-437B-9BE8-EC6F54403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94EA-342F-4706-A7E0-4B1C1950D251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E4CC-8041-437B-9BE8-EC6F54403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94EA-342F-4706-A7E0-4B1C1950D251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E4CC-8041-437B-9BE8-EC6F54403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94EA-342F-4706-A7E0-4B1C1950D251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E4CC-8041-437B-9BE8-EC6F54403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94EA-342F-4706-A7E0-4B1C1950D251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E4CC-8041-437B-9BE8-EC6F54403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94EA-342F-4706-A7E0-4B1C1950D251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E4CC-8041-437B-9BE8-EC6F54403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94EA-342F-4706-A7E0-4B1C1950D251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E4CC-8041-437B-9BE8-EC6F54403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94EA-342F-4706-A7E0-4B1C1950D251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E4CC-8041-437B-9BE8-EC6F54403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94EA-342F-4706-A7E0-4B1C1950D251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E4CC-8041-437B-9BE8-EC6F54403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94EA-342F-4706-A7E0-4B1C1950D251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E4CC-8041-437B-9BE8-EC6F54403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94EA-342F-4706-A7E0-4B1C1950D251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E4CC-8041-437B-9BE8-EC6F54403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B94EA-342F-4706-A7E0-4B1C1950D251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4E4CC-8041-437B-9BE8-EC6F54403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1295400"/>
            <a:ext cx="431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Trajectory fluctuations in </a:t>
            </a:r>
            <a:r>
              <a:rPr lang="en-GB" dirty="0" smtClean="0"/>
              <a:t>SPS : latest results.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381000" y="1143000"/>
          <a:ext cx="3573545" cy="2176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685800"/>
            <a:ext cx="60471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Turn1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762000"/>
            <a:ext cx="60471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Turn2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3505200"/>
            <a:ext cx="60471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Turn3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3505200"/>
            <a:ext cx="60471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Turn4</a:t>
            </a:r>
            <a:endParaRPr lang="en-US" sz="1400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4876800" y="1066800"/>
          <a:ext cx="3829057" cy="2340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381000" y="4191000"/>
          <a:ext cx="3504952" cy="2122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5105400" y="4191000"/>
          <a:ext cx="3352800" cy="2312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95600" y="152400"/>
            <a:ext cx="2145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Momentum offset distributions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00600" y="228600"/>
            <a:ext cx="2530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Time dependence of extraction offset</a:t>
            </a:r>
            <a:endParaRPr lang="en-US" sz="1200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685800" y="1143000"/>
          <a:ext cx="3657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0" y="685800"/>
            <a:ext cx="60471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Turn1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762000"/>
            <a:ext cx="60471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Turn2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3505200"/>
            <a:ext cx="60471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Turn3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800600" y="3505200"/>
            <a:ext cx="60471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Turn4</a:t>
            </a:r>
            <a:endParaRPr lang="en-US" sz="1400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5172456" y="1130808"/>
          <a:ext cx="3657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533400" y="4191000"/>
          <a:ext cx="36576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5334000" y="4191000"/>
          <a:ext cx="33528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102322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Turn2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228600"/>
            <a:ext cx="23631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Extraction parameters correlations</a:t>
            </a:r>
            <a:endParaRPr lang="en-US" sz="1200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609600" y="1143000"/>
          <a:ext cx="39624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5181600" y="1295400"/>
          <a:ext cx="3848348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1600200" y="4191000"/>
          <a:ext cx="3787115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685800"/>
            <a:ext cx="6617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Comparison between D and D’ from measurement and from analysis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8200" y="1295400"/>
          <a:ext cx="4191000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447800"/>
                <a:gridCol w="1295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Slice  Number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Dispersion from</a:t>
                      </a:r>
                      <a:r>
                        <a:rPr lang="en-US" sz="1000" baseline="0" dirty="0" smtClean="0"/>
                        <a:t> measurement (m)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Dispersion from analysis (m)</a:t>
                      </a:r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latin typeface="+mn-lt"/>
                        </a:rPr>
                        <a:t>-5.06</a:t>
                      </a:r>
                      <a:endParaRPr lang="en-US" sz="10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latin typeface="+mn-lt"/>
                        </a:rPr>
                        <a:t>-10.484 (+107%)</a:t>
                      </a:r>
                      <a:endParaRPr lang="en-US" sz="10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-4.04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-6.7558 (+67%)</a:t>
                      </a:r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-3.51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-1.7324 (-50%)</a:t>
                      </a:r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-5.18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-4.1983 (-20%)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14400" y="3733800"/>
          <a:ext cx="4191000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Slice  Number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D’ from</a:t>
                      </a:r>
                      <a:r>
                        <a:rPr lang="en-US" sz="1000" baseline="0" dirty="0" smtClean="0"/>
                        <a:t> measurement (m)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D’ from analysis (m)</a:t>
                      </a:r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latin typeface="+mn-lt"/>
                        </a:rPr>
                        <a:t>-0.42</a:t>
                      </a:r>
                      <a:endParaRPr lang="en-US" sz="10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latin typeface="+mn-lt"/>
                        </a:rPr>
                        <a:t>-0.9532  (+126%)</a:t>
                      </a:r>
                      <a:endParaRPr lang="en-US" sz="10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-0.33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-0.7847  (+137%)</a:t>
                      </a:r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-0.36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-0.1574 (-56%)</a:t>
                      </a:r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-0.56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-0.3137 (-44%)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102322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Turn2</a:t>
            </a:r>
            <a:endParaRPr lang="en-US" sz="2800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228600" y="1066800"/>
          <a:ext cx="3886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953000" y="1295400"/>
          <a:ext cx="3839333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1676400" y="3886200"/>
          <a:ext cx="3505200" cy="2505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102322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Turn2</a:t>
            </a:r>
            <a:endParaRPr lang="en-US" sz="2800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228600" y="914400"/>
          <a:ext cx="4014108" cy="2394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228600" y="3810000"/>
          <a:ext cx="4082142" cy="2530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4572000" y="1981200"/>
          <a:ext cx="4041321" cy="2653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981200" y="1676400"/>
          <a:ext cx="5165911" cy="3440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533400"/>
            <a:ext cx="4038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Correlation Trapping efficiency / extraction efficiency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2133600" y="3429000"/>
          <a:ext cx="3621741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381001" y="609600"/>
          <a:ext cx="33528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953000" y="609600"/>
          <a:ext cx="32004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143000"/>
            <a:ext cx="876490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Trajectory analysis completely restarted using a new code based on Andrea’s modules.</a:t>
            </a:r>
          </a:p>
          <a:p>
            <a:endParaRPr lang="en-US" dirty="0"/>
          </a:p>
          <a:p>
            <a:r>
              <a:rPr lang="en-US" dirty="0" smtClean="0"/>
              <a:t>Automatic lecture of SPS </a:t>
            </a:r>
            <a:r>
              <a:rPr lang="en-US" dirty="0" err="1" smtClean="0"/>
              <a:t>Yasp</a:t>
            </a:r>
            <a:r>
              <a:rPr lang="en-US" dirty="0" smtClean="0"/>
              <a:t> files.</a:t>
            </a:r>
          </a:p>
          <a:p>
            <a:endParaRPr lang="en-US" dirty="0"/>
          </a:p>
          <a:p>
            <a:r>
              <a:rPr lang="en-US" dirty="0" smtClean="0"/>
              <a:t>Pre-processing : </a:t>
            </a:r>
          </a:p>
          <a:p>
            <a:r>
              <a:rPr lang="en-US" dirty="0"/>
              <a:t>	</a:t>
            </a:r>
            <a:r>
              <a:rPr lang="en-US" dirty="0" smtClean="0"/>
              <a:t>	-  Lecture of all BPM (~100). Taken into account if status ok and value </a:t>
            </a:r>
          </a:p>
          <a:p>
            <a:r>
              <a:rPr lang="en-US" dirty="0"/>
              <a:t>	</a:t>
            </a:r>
            <a:r>
              <a:rPr lang="en-US" dirty="0" smtClean="0"/>
              <a:t>	   different than 0.</a:t>
            </a:r>
          </a:p>
          <a:p>
            <a:r>
              <a:rPr lang="en-US" dirty="0"/>
              <a:t>	</a:t>
            </a:r>
            <a:r>
              <a:rPr lang="en-US" dirty="0" smtClean="0"/>
              <a:t>	-  Creation of corresponding </a:t>
            </a:r>
            <a:r>
              <a:rPr lang="en-US" dirty="0" err="1" smtClean="0"/>
              <a:t>ptc</a:t>
            </a:r>
            <a:r>
              <a:rPr lang="en-US" dirty="0" smtClean="0"/>
              <a:t> observation points file for comparison</a:t>
            </a:r>
          </a:p>
          <a:p>
            <a:r>
              <a:rPr lang="en-US" dirty="0"/>
              <a:t>	</a:t>
            </a:r>
            <a:r>
              <a:rPr lang="en-US" dirty="0" smtClean="0"/>
              <a:t>	    between </a:t>
            </a:r>
            <a:r>
              <a:rPr lang="en-US" dirty="0" err="1" smtClean="0"/>
              <a:t>sps</a:t>
            </a:r>
            <a:r>
              <a:rPr lang="en-US" dirty="0" smtClean="0"/>
              <a:t> trajectory and tracking results.</a:t>
            </a:r>
          </a:p>
          <a:p>
            <a:r>
              <a:rPr lang="en-US" dirty="0"/>
              <a:t>	</a:t>
            </a:r>
            <a:r>
              <a:rPr lang="en-US" dirty="0" smtClean="0"/>
              <a:t>	-  Lecture of correctors strength and creation of corresponding strength </a:t>
            </a:r>
          </a:p>
          <a:p>
            <a:r>
              <a:rPr lang="en-US" dirty="0"/>
              <a:t> </a:t>
            </a:r>
            <a:r>
              <a:rPr lang="en-US" dirty="0" smtClean="0"/>
              <a:t>		   file.</a:t>
            </a:r>
          </a:p>
          <a:p>
            <a:endParaRPr lang="en-US" dirty="0" smtClean="0"/>
          </a:p>
          <a:p>
            <a:r>
              <a:rPr lang="en-US" dirty="0" smtClean="0"/>
              <a:t>DFA’s kick taken into account.</a:t>
            </a:r>
          </a:p>
          <a:p>
            <a:endParaRPr lang="en-US" dirty="0"/>
          </a:p>
          <a:p>
            <a:r>
              <a:rPr lang="en-US" dirty="0" smtClean="0"/>
              <a:t>100000 initial conditions tracked with </a:t>
            </a:r>
            <a:r>
              <a:rPr lang="en-US" dirty="0" err="1" smtClean="0"/>
              <a:t>ptc</a:t>
            </a:r>
            <a:r>
              <a:rPr lang="en-US" dirty="0" smtClean="0"/>
              <a:t> to fit the </a:t>
            </a:r>
            <a:r>
              <a:rPr lang="en-US" dirty="0" err="1" smtClean="0"/>
              <a:t>sps</a:t>
            </a:r>
            <a:r>
              <a:rPr lang="en-US" dirty="0" smtClean="0"/>
              <a:t> data. 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76200"/>
            <a:ext cx="217732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First tracking results :</a:t>
            </a:r>
          </a:p>
        </p:txBody>
      </p:sp>
      <p:pic>
        <p:nvPicPr>
          <p:cNvPr id="10" name="Picture 9" descr="fit _tou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8352" y="1828800"/>
            <a:ext cx="4519448" cy="3276600"/>
          </a:xfrm>
          <a:prstGeom prst="rect">
            <a:avLst/>
          </a:prstGeom>
        </p:spPr>
      </p:pic>
      <p:pic>
        <p:nvPicPr>
          <p:cNvPr id="11" name="Picture 10" descr="fit _tou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16" y="1828800"/>
            <a:ext cx="4478384" cy="32317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" y="1143000"/>
            <a:ext cx="4032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and second slices : good agreement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t _tour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066800"/>
            <a:ext cx="4038600" cy="2886098"/>
          </a:xfrm>
          <a:prstGeom prst="rect">
            <a:avLst/>
          </a:prstGeom>
        </p:spPr>
      </p:pic>
      <p:pic>
        <p:nvPicPr>
          <p:cNvPr id="5" name="Picture 4" descr="fit _tour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143000"/>
            <a:ext cx="3962400" cy="2879154"/>
          </a:xfrm>
          <a:prstGeom prst="rect">
            <a:avLst/>
          </a:prstGeom>
        </p:spPr>
      </p:pic>
      <p:pic>
        <p:nvPicPr>
          <p:cNvPr id="6" name="Picture 5" descr="fit _tour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4131141"/>
            <a:ext cx="3780556" cy="27268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609600"/>
            <a:ext cx="231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Turn 3, 4 and core : ….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0"/>
            <a:ext cx="4621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New simulations with low number of BPM for turn 3,4 and 5 :</a:t>
            </a:r>
            <a:endParaRPr lang="en-US" sz="1400" dirty="0"/>
          </a:p>
        </p:txBody>
      </p:sp>
      <p:pic>
        <p:nvPicPr>
          <p:cNvPr id="5" name="Picture 4" descr="fit _tour53_moins_B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733800"/>
            <a:ext cx="4067200" cy="3005191"/>
          </a:xfrm>
          <a:prstGeom prst="rect">
            <a:avLst/>
          </a:prstGeom>
        </p:spPr>
      </p:pic>
      <p:pic>
        <p:nvPicPr>
          <p:cNvPr id="6" name="Picture 5" descr="fit _tour3_moins_B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85800"/>
            <a:ext cx="4045589" cy="3050400"/>
          </a:xfrm>
          <a:prstGeom prst="rect">
            <a:avLst/>
          </a:prstGeom>
        </p:spPr>
      </p:pic>
      <p:pic>
        <p:nvPicPr>
          <p:cNvPr id="7" name="Picture 6" descr="fit _tour4_moins_BP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685800"/>
            <a:ext cx="4067200" cy="29764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685800"/>
            <a:ext cx="60471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Turn1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762000"/>
            <a:ext cx="60471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Turn2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3505200"/>
            <a:ext cx="60471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Turn3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3505200"/>
            <a:ext cx="60471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Turn4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152400"/>
            <a:ext cx="2177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Extraction position distributions</a:t>
            </a:r>
            <a:endParaRPr lang="en-US" sz="1200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838200" y="1066800"/>
          <a:ext cx="3522263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5257800" y="1143000"/>
          <a:ext cx="3611961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914400" y="4038600"/>
          <a:ext cx="3377169" cy="2349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5486400" y="4114800"/>
          <a:ext cx="3300918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685800"/>
            <a:ext cx="60471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Turn1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762000"/>
            <a:ext cx="60471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Turn2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505200"/>
            <a:ext cx="60471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Turn3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3505200"/>
            <a:ext cx="60471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Turn4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228600"/>
            <a:ext cx="2677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Time dependence of extraction position</a:t>
            </a:r>
            <a:endParaRPr lang="en-US" sz="1200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533400" y="1066800"/>
          <a:ext cx="32766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5029200" y="1219200"/>
          <a:ext cx="3638799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381000" y="4114800"/>
          <a:ext cx="35814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5029200" y="3886200"/>
          <a:ext cx="3351475" cy="2656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152400"/>
            <a:ext cx="2006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Extraction slope distributions</a:t>
            </a:r>
            <a:endParaRPr lang="en-US" sz="1200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609600" y="1219200"/>
          <a:ext cx="3581400" cy="2145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876800" y="1219200"/>
          <a:ext cx="3465250" cy="2196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609600" y="3886200"/>
          <a:ext cx="3626921" cy="2450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5029200" y="4038600"/>
          <a:ext cx="3505200" cy="2483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0" y="685800"/>
            <a:ext cx="60471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Turn1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762000"/>
            <a:ext cx="60471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Turn2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3505200"/>
            <a:ext cx="60471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Turn3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800600" y="3505200"/>
            <a:ext cx="60471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Turn4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685800"/>
            <a:ext cx="60471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Turn1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762000"/>
            <a:ext cx="60471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Turn2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505200"/>
            <a:ext cx="60471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Turn3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3505200"/>
            <a:ext cx="60471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Turn4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228600"/>
            <a:ext cx="2505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Time dependence of extraction slope</a:t>
            </a:r>
            <a:endParaRPr lang="en-US" sz="1200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381000" y="1066800"/>
          <a:ext cx="3736522" cy="2270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381000" y="4038600"/>
          <a:ext cx="3592282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5105400" y="3962400"/>
          <a:ext cx="3544115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5105400" y="1143000"/>
          <a:ext cx="37338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326</Words>
  <Application>Microsoft Office PowerPoint</Application>
  <PresentationFormat>On-screen Show (4:3)</PresentationFormat>
  <Paragraphs>147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alachaiz</dc:creator>
  <cp:lastModifiedBy>alachaiz</cp:lastModifiedBy>
  <cp:revision>134</cp:revision>
  <dcterms:created xsi:type="dcterms:W3CDTF">2011-04-13T13:37:16Z</dcterms:created>
  <dcterms:modified xsi:type="dcterms:W3CDTF">2011-04-14T11:54:38Z</dcterms:modified>
</cp:coreProperties>
</file>