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0BCC2-DF01-44E2-A86F-32144FB2D127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86D29-75A0-424E-9FA7-1E64A0079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600200"/>
            <a:ext cx="46238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MTE latest measurements </a:t>
            </a: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675054" y="6611779"/>
            <a:ext cx="24689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A.Lachaize</a:t>
            </a:r>
            <a:r>
              <a:rPr lang="en-US" sz="1000" dirty="0" smtClean="0"/>
              <a:t>	 MTE meeting     25/08/11</a:t>
            </a:r>
            <a:endParaRPr lang="en-US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381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Does it correspond to a </a:t>
            </a:r>
            <a:r>
              <a:rPr lang="en-US" dirty="0" err="1" smtClean="0"/>
              <a:t>recoherence</a:t>
            </a:r>
            <a:r>
              <a:rPr lang="en-US" dirty="0" smtClean="0"/>
              <a:t> ? </a:t>
            </a:r>
            <a:endParaRPr lang="en-US" dirty="0"/>
          </a:p>
        </p:txBody>
      </p:sp>
      <p:pic>
        <p:nvPicPr>
          <p:cNvPr id="5" name="Picture 4" descr="Orbit_23thAugust_orbite_EASTB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3429000" cy="2114550"/>
          </a:xfrm>
          <a:prstGeom prst="rect">
            <a:avLst/>
          </a:prstGeom>
        </p:spPr>
      </p:pic>
      <p:pic>
        <p:nvPicPr>
          <p:cNvPr id="6" name="Picture 5" descr="Orbit_23thAugust_FFT_EASTB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762000"/>
            <a:ext cx="3429000" cy="2219325"/>
          </a:xfrm>
          <a:prstGeom prst="rect">
            <a:avLst/>
          </a:prstGeom>
        </p:spPr>
      </p:pic>
      <p:pic>
        <p:nvPicPr>
          <p:cNvPr id="7" name="Picture 6" descr="Orbit_24thAugust_EASTB_FFT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3000" y="4038600"/>
            <a:ext cx="3429000" cy="2219325"/>
          </a:xfrm>
          <a:prstGeom prst="rect">
            <a:avLst/>
          </a:prstGeom>
        </p:spPr>
      </p:pic>
      <p:pic>
        <p:nvPicPr>
          <p:cNvPr id="8" name="Picture 7" descr="Orbit_24thAugust__EASTB_orbite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4038600"/>
            <a:ext cx="3429000" cy="2114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304800"/>
            <a:ext cx="76818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Island’s orbits have been measured during the tune ramp used to move the island far away from the core after capture. 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2586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First measurements August, 14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pic>
        <p:nvPicPr>
          <p:cNvPr id="8" name="Picture 7" descr="Orbit_14thAugust_EAST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752600"/>
            <a:ext cx="3429000" cy="2000250"/>
          </a:xfrm>
          <a:prstGeom prst="rect">
            <a:avLst/>
          </a:prstGeom>
        </p:spPr>
      </p:pic>
      <p:pic>
        <p:nvPicPr>
          <p:cNvPr id="9" name="Picture 8" descr="Orbit_14thAugust_ZER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828800"/>
            <a:ext cx="3429000" cy="2000250"/>
          </a:xfrm>
          <a:prstGeom prst="rect">
            <a:avLst/>
          </a:prstGeom>
        </p:spPr>
      </p:pic>
      <p:pic>
        <p:nvPicPr>
          <p:cNvPr id="10" name="Picture 9" descr="Orbit_14thAugust_TOF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4419600"/>
            <a:ext cx="3429000" cy="20002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43000" y="3733800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After a EASTB cycle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6248400"/>
            <a:ext cx="1063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After a TOF cycle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5791200" y="3886200"/>
            <a:ext cx="11320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After a ZERO cycle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14thAugust_comparaison_pos_moyenne_sansTOF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552450"/>
            <a:ext cx="3429000" cy="2114550"/>
          </a:xfrm>
          <a:prstGeom prst="rect">
            <a:avLst/>
          </a:prstGeom>
        </p:spPr>
      </p:pic>
      <p:pic>
        <p:nvPicPr>
          <p:cNvPr id="5" name="Picture 4" descr="Orbit_14thAugust_comparaison_spread_sansTOF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457200"/>
            <a:ext cx="3429000" cy="2314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2667000"/>
            <a:ext cx="19656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the top island 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1368623"/>
            <a:ext cx="652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EASTB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077200" y="1600200"/>
            <a:ext cx="652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EASTB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228600"/>
            <a:ext cx="580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ZERO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29600" y="609600"/>
            <a:ext cx="580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ZERO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105400" y="2819400"/>
            <a:ext cx="34419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Spread of the beam at the top of the tune ramp (peak to peak)</a:t>
            </a:r>
            <a:endParaRPr lang="en-US" sz="10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8600" y="3657600"/>
          <a:ext cx="45720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beam before tune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-3.41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-3.35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28600" y="4648200"/>
          <a:ext cx="45720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top island before 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0.41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1.71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28600" y="5715000"/>
          <a:ext cx="4572000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top island after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85800" y="381000"/>
            <a:ext cx="3481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mm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5105400" y="304800"/>
            <a:ext cx="3481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mm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28600"/>
            <a:ext cx="2418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New measurements, last week</a:t>
            </a:r>
            <a:endParaRPr lang="en-US" sz="1400" dirty="0"/>
          </a:p>
        </p:txBody>
      </p:sp>
      <p:pic>
        <p:nvPicPr>
          <p:cNvPr id="5" name="Picture 4" descr="Orbit_19thAugust_EAST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838200"/>
            <a:ext cx="3429000" cy="2000250"/>
          </a:xfrm>
          <a:prstGeom prst="rect">
            <a:avLst/>
          </a:prstGeom>
        </p:spPr>
      </p:pic>
      <p:pic>
        <p:nvPicPr>
          <p:cNvPr id="6" name="Picture 5" descr="Orbit_19thAugust_TOF_mati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4191000"/>
            <a:ext cx="3429000" cy="2000250"/>
          </a:xfrm>
          <a:prstGeom prst="rect">
            <a:avLst/>
          </a:prstGeom>
        </p:spPr>
      </p:pic>
      <p:pic>
        <p:nvPicPr>
          <p:cNvPr id="7" name="Picture 6" descr="Orbit_19thAugust_TOF_aprem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800" y="4191000"/>
            <a:ext cx="3429000" cy="2000250"/>
          </a:xfrm>
          <a:prstGeom prst="rect">
            <a:avLst/>
          </a:prstGeom>
        </p:spPr>
      </p:pic>
      <p:pic>
        <p:nvPicPr>
          <p:cNvPr id="8" name="Picture 7" descr="Orbit_19thAugust_ZERO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838200"/>
            <a:ext cx="3429000" cy="2000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0" y="2895600"/>
            <a:ext cx="1184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After a EASTB cycle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971800"/>
            <a:ext cx="11320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After a ZERO cycle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4267200"/>
            <a:ext cx="21323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After a TOF cycle, during the morning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4114800"/>
            <a:ext cx="23342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After a TOF cycle, during the afternoon….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19thAugust_moyenne_comparatif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09600"/>
            <a:ext cx="3429000" cy="2095500"/>
          </a:xfrm>
          <a:prstGeom prst="rect">
            <a:avLst/>
          </a:prstGeom>
        </p:spPr>
      </p:pic>
      <p:pic>
        <p:nvPicPr>
          <p:cNvPr id="5" name="Picture 4" descr="Orbit_19thAugust_spread_comparatif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457200"/>
            <a:ext cx="3429000" cy="2085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0" y="1371600"/>
            <a:ext cx="652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EASTB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838200"/>
            <a:ext cx="580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ZERO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415762" y="1981200"/>
            <a:ext cx="652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EASTB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487320" y="1447800"/>
            <a:ext cx="580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ZERO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457200"/>
            <a:ext cx="471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TOF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458200" y="990600"/>
            <a:ext cx="4716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TOF</a:t>
            </a:r>
            <a:endParaRPr lang="en-US" sz="14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0" y="3352800"/>
          <a:ext cx="4572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66"/>
                <a:gridCol w="1133866"/>
                <a:gridCol w="1133866"/>
                <a:gridCol w="11704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beam before tune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-3.67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-3.74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-4.69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28600" y="4343400"/>
          <a:ext cx="4572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top island before 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2.79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4.44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4.44mm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8600" y="5410200"/>
          <a:ext cx="4572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top island after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13.25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19.88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16.91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511032" y="2514600"/>
            <a:ext cx="19656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the top island 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5473432" y="2667000"/>
            <a:ext cx="34419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Spread of the beam at the top of the tune ramp (peak to peak)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566228" y="457200"/>
            <a:ext cx="3481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mm</a:t>
            </a:r>
            <a:endParaRPr lang="en-US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5181600" y="304800"/>
            <a:ext cx="3481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mm</a:t>
            </a:r>
            <a:endParaRPr lang="en-US" sz="8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334000" y="3429000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-3.41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-3.35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334000" y="4572000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0.41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1.71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334000" y="5562600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257800" y="3352800"/>
            <a:ext cx="3200400" cy="30480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rbit_22thAugust_orbite_5m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838200"/>
            <a:ext cx="2962275" cy="1767302"/>
          </a:xfrm>
          <a:prstGeom prst="rect">
            <a:avLst/>
          </a:prstGeom>
        </p:spPr>
      </p:pic>
      <p:pic>
        <p:nvPicPr>
          <p:cNvPr id="6" name="Picture 5" descr="Orbit_22thAugust_orbite_decal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762000"/>
            <a:ext cx="3429000" cy="2000250"/>
          </a:xfrm>
          <a:prstGeom prst="rect">
            <a:avLst/>
          </a:prstGeom>
        </p:spPr>
      </p:pic>
      <p:pic>
        <p:nvPicPr>
          <p:cNvPr id="7" name="Picture 6" descr="Orbit_22thAugust_orbite_octupol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3562350"/>
            <a:ext cx="3429000" cy="2000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88072" y="5638800"/>
            <a:ext cx="17123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Tune ramp with octupoles on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2801779"/>
            <a:ext cx="14734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 times faster tune ramp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1295400" y="2743200"/>
            <a:ext cx="15392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Tune ramp shifted by 5ms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152400"/>
            <a:ext cx="4639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Measurements with various configurations (all after a EASTB)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bit_22thAugust_comparatif posmoy_ilo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685800"/>
            <a:ext cx="3429000" cy="2085975"/>
          </a:xfrm>
          <a:prstGeom prst="rect">
            <a:avLst/>
          </a:prstGeom>
        </p:spPr>
      </p:pic>
      <p:pic>
        <p:nvPicPr>
          <p:cNvPr id="5" name="Picture 4" descr="Orbit_22thAugust_comparatif_spread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609600"/>
            <a:ext cx="3429000" cy="2114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29000" y="762000"/>
            <a:ext cx="700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shifted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81000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Octupoles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54223"/>
            <a:ext cx="924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5ms ramp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743200"/>
            <a:ext cx="19656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the top island 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2801779"/>
            <a:ext cx="34419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Spread of the beam at the top of the tune ramp (peak to peak)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8219516" y="990600"/>
            <a:ext cx="924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5ms ramp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04319" y="609600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Octupoles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229600" y="2057400"/>
            <a:ext cx="700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shifted</a:t>
            </a:r>
            <a:endParaRPr lang="en-US" sz="14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52400" y="3576320"/>
          <a:ext cx="4572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66"/>
                <a:gridCol w="1228334"/>
                <a:gridCol w="11430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beam before tune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Octupoles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 ramp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Shifted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-3.73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-3.30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-3.63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52400" y="4566920"/>
          <a:ext cx="4572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top island before 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Octupoles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 ramp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Shifted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6.27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5.47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4.98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52400" y="5633720"/>
          <a:ext cx="4572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Average position of the top island after ramp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Octupoles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 ramp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Shifted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17.82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17.75 mm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16.08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29200" y="4648200"/>
          <a:ext cx="1143000" cy="83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2.79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029200" y="5715000"/>
          <a:ext cx="1143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13.25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029200" y="3581400"/>
          <a:ext cx="11338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EASTB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-3.67 mm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4953000" y="3505200"/>
            <a:ext cx="1295400" cy="304800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04800" y="457200"/>
            <a:ext cx="3481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mm</a:t>
            </a:r>
            <a:endParaRPr lang="en-US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4876800" y="470356"/>
            <a:ext cx="34817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mm</a:t>
            </a:r>
            <a:endParaRPr lang="en-US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4550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Observed fluctuations for basic measurements</a:t>
            </a:r>
            <a:endParaRPr lang="en-US" dirty="0"/>
          </a:p>
        </p:txBody>
      </p:sp>
      <p:pic>
        <p:nvPicPr>
          <p:cNvPr id="5" name="Picture 4" descr="Orbit_19thAugust_TOF_fluctuation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762000"/>
            <a:ext cx="3429000" cy="2085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24318" y="2819400"/>
            <a:ext cx="15808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Fluctuations for TOF cycle</a:t>
            </a:r>
            <a:endParaRPr lang="en-US" sz="1000" dirty="0"/>
          </a:p>
        </p:txBody>
      </p:sp>
      <p:pic>
        <p:nvPicPr>
          <p:cNvPr id="7" name="Picture 6" descr="Orbit_19thAugust_FFT_EASTB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500332"/>
            <a:ext cx="2362200" cy="1528868"/>
          </a:xfrm>
          <a:prstGeom prst="rect">
            <a:avLst/>
          </a:prstGeom>
        </p:spPr>
      </p:pic>
      <p:pic>
        <p:nvPicPr>
          <p:cNvPr id="8" name="Picture 7" descr="Orbit_19thAugust_FFT_TOF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71800" y="3429000"/>
            <a:ext cx="2514600" cy="1627505"/>
          </a:xfrm>
          <a:prstGeom prst="rect">
            <a:avLst/>
          </a:prstGeom>
        </p:spPr>
      </p:pic>
      <p:pic>
        <p:nvPicPr>
          <p:cNvPr id="9" name="Picture 8" descr="Orbit_19thAugust_FFT_ZERO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1200" y="3352800"/>
            <a:ext cx="2667000" cy="17261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95400" y="5105400"/>
            <a:ext cx="513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EASTB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5105400"/>
            <a:ext cx="4603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ZERO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0" y="5105400"/>
            <a:ext cx="3914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TOF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6617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Observed fluctuations for measurements with various configurations</a:t>
            </a:r>
            <a:endParaRPr lang="en-US" dirty="0"/>
          </a:p>
        </p:txBody>
      </p:sp>
      <p:pic>
        <p:nvPicPr>
          <p:cNvPr id="6" name="Picture 5" descr="Orbit_22thAugust_FFT_5m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066800"/>
            <a:ext cx="3103270" cy="2008505"/>
          </a:xfrm>
          <a:prstGeom prst="rect">
            <a:avLst/>
          </a:prstGeom>
        </p:spPr>
      </p:pic>
      <p:pic>
        <p:nvPicPr>
          <p:cNvPr id="7" name="Picture 6" descr="Orbit_22thAugust_FFT_decal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990600"/>
            <a:ext cx="3276600" cy="2116138"/>
          </a:xfrm>
          <a:prstGeom prst="rect">
            <a:avLst/>
          </a:prstGeom>
        </p:spPr>
      </p:pic>
      <p:pic>
        <p:nvPicPr>
          <p:cNvPr id="8" name="Picture 7" descr="Orbit_22thAugust_FFT_octupole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3657600"/>
            <a:ext cx="3124200" cy="20220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3106579"/>
            <a:ext cx="7072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5ms ramp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3200400"/>
            <a:ext cx="8483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shifted ramp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5867400"/>
            <a:ext cx="8755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Octupoles on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404</Words>
  <Application>Microsoft Office PowerPoint</Application>
  <PresentationFormat>On-screen Show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alachaiz</dc:creator>
  <cp:lastModifiedBy>alachaiz</cp:lastModifiedBy>
  <cp:revision>23</cp:revision>
  <dcterms:created xsi:type="dcterms:W3CDTF">2011-08-25T08:30:17Z</dcterms:created>
  <dcterms:modified xsi:type="dcterms:W3CDTF">2011-08-25T12:13:06Z</dcterms:modified>
</cp:coreProperties>
</file>