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cern.ch\dfs\Departments\BE\Projects\MTE\orbit_2011\orbit\2011-07-27\TOF_MD1_QH_+10mm.csv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cern.ch\dfs\Departments\BE\Projects\MTE\orbit_2011\orbit\2011-07-27\TOF_MD1_QH_+10mm.csv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cern.ch\dfs\Departments\BE\Projects\MTE\orbit_2011\orbit\2011-07-27\TOF_MD1_QH_+10mm.csv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\\cern.ch\dfs\Departments\BE\Projects\MTE\orbit_2011\orbit\2011-07-27\TOF_MD1_QH_+10mm.csv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/>
      <c:scatterChart>
        <c:scatterStyle val="smoothMarker"/>
        <c:ser>
          <c:idx val="0"/>
          <c:order val="0"/>
          <c:tx>
            <c:v>LHCPROBE</c:v>
          </c:tx>
          <c:marker>
            <c:symbol val="none"/>
          </c:marker>
          <c:xVal>
            <c:numRef>
              <c:f>'TOF_MD1_QH_+10mm'!$H$86:$H$99</c:f>
              <c:numCache>
                <c:formatCode>General</c:formatCode>
                <c:ptCount val="14"/>
                <c:pt idx="0">
                  <c:v>-1.2E-4</c:v>
                </c:pt>
                <c:pt idx="1">
                  <c:v>-1E-4</c:v>
                </c:pt>
                <c:pt idx="2">
                  <c:v>-8.0000000000000007E-5</c:v>
                </c:pt>
                <c:pt idx="3">
                  <c:v>-6.0000000000000002E-5</c:v>
                </c:pt>
                <c:pt idx="4">
                  <c:v>-4.0000000000000003E-5</c:v>
                </c:pt>
                <c:pt idx="5">
                  <c:v>-2.0000000000000002E-5</c:v>
                </c:pt>
                <c:pt idx="6">
                  <c:v>0</c:v>
                </c:pt>
                <c:pt idx="7">
                  <c:v>2.0000000000000002E-5</c:v>
                </c:pt>
                <c:pt idx="8">
                  <c:v>4.0000000000000003E-5</c:v>
                </c:pt>
                <c:pt idx="9">
                  <c:v>6.0000000000000002E-5</c:v>
                </c:pt>
                <c:pt idx="10">
                  <c:v>8.0000000000000007E-5</c:v>
                </c:pt>
                <c:pt idx="11">
                  <c:v>1E-4</c:v>
                </c:pt>
                <c:pt idx="12">
                  <c:v>1.2E-4</c:v>
                </c:pt>
                <c:pt idx="13">
                  <c:v>1.3999999999999999E-4</c:v>
                </c:pt>
              </c:numCache>
            </c:numRef>
          </c:xVal>
          <c:yVal>
            <c:numRef>
              <c:f>'TOF_MD1_QH_+10mm'!$I$86:$I$99</c:f>
              <c:numCache>
                <c:formatCode>General</c:formatCode>
                <c:ptCount val="14"/>
                <c:pt idx="0">
                  <c:v>0</c:v>
                </c:pt>
                <c:pt idx="1">
                  <c:v>0</c:v>
                </c:pt>
                <c:pt idx="2">
                  <c:v>2</c:v>
                </c:pt>
                <c:pt idx="3">
                  <c:v>1</c:v>
                </c:pt>
                <c:pt idx="4">
                  <c:v>1</c:v>
                </c:pt>
                <c:pt idx="5">
                  <c:v>2</c:v>
                </c:pt>
                <c:pt idx="6">
                  <c:v>12</c:v>
                </c:pt>
                <c:pt idx="7">
                  <c:v>13</c:v>
                </c:pt>
                <c:pt idx="8">
                  <c:v>2</c:v>
                </c:pt>
                <c:pt idx="9">
                  <c:v>5</c:v>
                </c:pt>
                <c:pt idx="10">
                  <c:v>3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</c:numCache>
            </c:numRef>
          </c:yVal>
          <c:smooth val="1"/>
        </c:ser>
        <c:ser>
          <c:idx val="1"/>
          <c:order val="1"/>
          <c:tx>
            <c:v>EAST_A</c:v>
          </c:tx>
          <c:marker>
            <c:symbol val="none"/>
          </c:marker>
          <c:xVal>
            <c:numRef>
              <c:f>'TOF_MD1_QH_+10mm'!$H$86:$H$99</c:f>
              <c:numCache>
                <c:formatCode>General</c:formatCode>
                <c:ptCount val="14"/>
                <c:pt idx="0">
                  <c:v>-1.2E-4</c:v>
                </c:pt>
                <c:pt idx="1">
                  <c:v>-1E-4</c:v>
                </c:pt>
                <c:pt idx="2">
                  <c:v>-8.0000000000000007E-5</c:v>
                </c:pt>
                <c:pt idx="3">
                  <c:v>-6.0000000000000002E-5</c:v>
                </c:pt>
                <c:pt idx="4">
                  <c:v>-4.0000000000000003E-5</c:v>
                </c:pt>
                <c:pt idx="5">
                  <c:v>-2.0000000000000002E-5</c:v>
                </c:pt>
                <c:pt idx="6">
                  <c:v>0</c:v>
                </c:pt>
                <c:pt idx="7">
                  <c:v>2.0000000000000002E-5</c:v>
                </c:pt>
                <c:pt idx="8">
                  <c:v>4.0000000000000003E-5</c:v>
                </c:pt>
                <c:pt idx="9">
                  <c:v>6.0000000000000002E-5</c:v>
                </c:pt>
                <c:pt idx="10">
                  <c:v>8.0000000000000007E-5</c:v>
                </c:pt>
                <c:pt idx="11">
                  <c:v>1E-4</c:v>
                </c:pt>
                <c:pt idx="12">
                  <c:v>1.2E-4</c:v>
                </c:pt>
                <c:pt idx="13">
                  <c:v>1.3999999999999999E-4</c:v>
                </c:pt>
              </c:numCache>
            </c:numRef>
          </c:xVal>
          <c:yVal>
            <c:numRef>
              <c:f>'TOF_MD1_QH_+10mm'!$J$86:$J$99</c:f>
              <c:numCache>
                <c:formatCode>General</c:formatCode>
                <c:ptCount val="14"/>
                <c:pt idx="0">
                  <c:v>0</c:v>
                </c:pt>
                <c:pt idx="1">
                  <c:v>0</c:v>
                </c:pt>
                <c:pt idx="2">
                  <c:v>2</c:v>
                </c:pt>
                <c:pt idx="3">
                  <c:v>2</c:v>
                </c:pt>
                <c:pt idx="4">
                  <c:v>5</c:v>
                </c:pt>
                <c:pt idx="5">
                  <c:v>10</c:v>
                </c:pt>
                <c:pt idx="6">
                  <c:v>5</c:v>
                </c:pt>
                <c:pt idx="7">
                  <c:v>7</c:v>
                </c:pt>
                <c:pt idx="8">
                  <c:v>5</c:v>
                </c:pt>
                <c:pt idx="9">
                  <c:v>3</c:v>
                </c:pt>
                <c:pt idx="10">
                  <c:v>2</c:v>
                </c:pt>
                <c:pt idx="11">
                  <c:v>0</c:v>
                </c:pt>
                <c:pt idx="12">
                  <c:v>1</c:v>
                </c:pt>
                <c:pt idx="13">
                  <c:v>0</c:v>
                </c:pt>
              </c:numCache>
            </c:numRef>
          </c:yVal>
          <c:smooth val="1"/>
        </c:ser>
        <c:ser>
          <c:idx val="2"/>
          <c:order val="2"/>
          <c:tx>
            <c:v>SFTPRO</c:v>
          </c:tx>
          <c:marker>
            <c:symbol val="none"/>
          </c:marker>
          <c:xVal>
            <c:numRef>
              <c:f>'TOF_MD1_QH_+10mm'!$H$86:$H$99</c:f>
              <c:numCache>
                <c:formatCode>General</c:formatCode>
                <c:ptCount val="14"/>
                <c:pt idx="0">
                  <c:v>-1.2E-4</c:v>
                </c:pt>
                <c:pt idx="1">
                  <c:v>-1E-4</c:v>
                </c:pt>
                <c:pt idx="2">
                  <c:v>-8.0000000000000007E-5</c:v>
                </c:pt>
                <c:pt idx="3">
                  <c:v>-6.0000000000000002E-5</c:v>
                </c:pt>
                <c:pt idx="4">
                  <c:v>-4.0000000000000003E-5</c:v>
                </c:pt>
                <c:pt idx="5">
                  <c:v>-2.0000000000000002E-5</c:v>
                </c:pt>
                <c:pt idx="6">
                  <c:v>0</c:v>
                </c:pt>
                <c:pt idx="7">
                  <c:v>2.0000000000000002E-5</c:v>
                </c:pt>
                <c:pt idx="8">
                  <c:v>4.0000000000000003E-5</c:v>
                </c:pt>
                <c:pt idx="9">
                  <c:v>6.0000000000000002E-5</c:v>
                </c:pt>
                <c:pt idx="10">
                  <c:v>8.0000000000000007E-5</c:v>
                </c:pt>
                <c:pt idx="11">
                  <c:v>1E-4</c:v>
                </c:pt>
                <c:pt idx="12">
                  <c:v>1.2E-4</c:v>
                </c:pt>
                <c:pt idx="13">
                  <c:v>1.3999999999999999E-4</c:v>
                </c:pt>
              </c:numCache>
            </c:numRef>
          </c:xVal>
          <c:yVal>
            <c:numRef>
              <c:f>'TOF_MD1_QH_+10mm'!$K$86:$K$99</c:f>
              <c:numCache>
                <c:formatCode>General</c:formatCode>
                <c:ptCount val="1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2</c:v>
                </c:pt>
                <c:pt idx="5">
                  <c:v>5</c:v>
                </c:pt>
                <c:pt idx="6">
                  <c:v>9</c:v>
                </c:pt>
                <c:pt idx="7">
                  <c:v>7</c:v>
                </c:pt>
                <c:pt idx="8">
                  <c:v>7</c:v>
                </c:pt>
                <c:pt idx="9">
                  <c:v>4</c:v>
                </c:pt>
                <c:pt idx="10">
                  <c:v>1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</c:numCache>
            </c:numRef>
          </c:yVal>
          <c:smooth val="1"/>
        </c:ser>
        <c:ser>
          <c:idx val="3"/>
          <c:order val="3"/>
          <c:tx>
            <c:v>TOF</c:v>
          </c:tx>
          <c:marker>
            <c:symbol val="none"/>
          </c:marker>
          <c:xVal>
            <c:numRef>
              <c:f>'TOF_MD1_QH_+10mm'!$H$86:$H$99</c:f>
              <c:numCache>
                <c:formatCode>General</c:formatCode>
                <c:ptCount val="14"/>
                <c:pt idx="0">
                  <c:v>-1.2E-4</c:v>
                </c:pt>
                <c:pt idx="1">
                  <c:v>-1E-4</c:v>
                </c:pt>
                <c:pt idx="2">
                  <c:v>-8.0000000000000007E-5</c:v>
                </c:pt>
                <c:pt idx="3">
                  <c:v>-6.0000000000000002E-5</c:v>
                </c:pt>
                <c:pt idx="4">
                  <c:v>-4.0000000000000003E-5</c:v>
                </c:pt>
                <c:pt idx="5">
                  <c:v>-2.0000000000000002E-5</c:v>
                </c:pt>
                <c:pt idx="6">
                  <c:v>0</c:v>
                </c:pt>
                <c:pt idx="7">
                  <c:v>2.0000000000000002E-5</c:v>
                </c:pt>
                <c:pt idx="8">
                  <c:v>4.0000000000000003E-5</c:v>
                </c:pt>
                <c:pt idx="9">
                  <c:v>6.0000000000000002E-5</c:v>
                </c:pt>
                <c:pt idx="10">
                  <c:v>8.0000000000000007E-5</c:v>
                </c:pt>
                <c:pt idx="11">
                  <c:v>1E-4</c:v>
                </c:pt>
                <c:pt idx="12">
                  <c:v>1.2E-4</c:v>
                </c:pt>
                <c:pt idx="13">
                  <c:v>1.3999999999999999E-4</c:v>
                </c:pt>
              </c:numCache>
            </c:numRef>
          </c:xVal>
          <c:yVal>
            <c:numRef>
              <c:f>'TOF_MD1_QH_+10mm'!$L$86:$L$99</c:f>
              <c:numCache>
                <c:formatCode>General</c:formatCode>
                <c:ptCount val="1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4</c:v>
                </c:pt>
                <c:pt idx="5">
                  <c:v>9</c:v>
                </c:pt>
                <c:pt idx="6">
                  <c:v>13</c:v>
                </c:pt>
                <c:pt idx="7">
                  <c:v>6</c:v>
                </c:pt>
                <c:pt idx="8">
                  <c:v>6</c:v>
                </c:pt>
                <c:pt idx="9">
                  <c:v>4</c:v>
                </c:pt>
                <c:pt idx="10">
                  <c:v>3</c:v>
                </c:pt>
                <c:pt idx="11">
                  <c:v>3</c:v>
                </c:pt>
                <c:pt idx="12">
                  <c:v>1</c:v>
                </c:pt>
                <c:pt idx="13">
                  <c:v>0</c:v>
                </c:pt>
              </c:numCache>
            </c:numRef>
          </c:yVal>
          <c:smooth val="1"/>
        </c:ser>
        <c:axId val="105031168"/>
        <c:axId val="105033088"/>
      </c:scatterChart>
      <c:valAx>
        <c:axId val="105031168"/>
        <c:scaling>
          <c:orientation val="minMax"/>
          <c:min val="-2.0000000000000015E-4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Delta Qx</a:t>
                </a:r>
              </a:p>
            </c:rich>
          </c:tx>
          <c:layout/>
        </c:title>
        <c:numFmt formatCode="General" sourceLinked="1"/>
        <c:tickLblPos val="nextTo"/>
        <c:crossAx val="105033088"/>
        <c:crosses val="autoZero"/>
        <c:crossBetween val="midCat"/>
      </c:valAx>
      <c:valAx>
        <c:axId val="105033088"/>
        <c:scaling>
          <c:orientation val="minMax"/>
        </c:scaling>
        <c:axPos val="l"/>
        <c:majorGridlines/>
        <c:numFmt formatCode="General" sourceLinked="1"/>
        <c:tickLblPos val="low"/>
        <c:crossAx val="105031168"/>
        <c:crosses val="autoZero"/>
        <c:crossBetween val="midCat"/>
      </c:valAx>
    </c:plotArea>
    <c:legend>
      <c:legendPos val="r"/>
      <c:layout/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/>
      <c:scatterChart>
        <c:scatterStyle val="smoothMarker"/>
        <c:ser>
          <c:idx val="0"/>
          <c:order val="0"/>
          <c:tx>
            <c:v>LHCPROBE</c:v>
          </c:tx>
          <c:marker>
            <c:symbol val="none"/>
          </c:marker>
          <c:xVal>
            <c:numRef>
              <c:f>'TOF_MD1_QH_+10mm'!$AB$54:$AB$70</c:f>
              <c:numCache>
                <c:formatCode>General</c:formatCode>
                <c:ptCount val="17"/>
                <c:pt idx="0">
                  <c:v>-4.0000000000000002E-4</c:v>
                </c:pt>
                <c:pt idx="1">
                  <c:v>-3.5E-4</c:v>
                </c:pt>
                <c:pt idx="2">
                  <c:v>-2.9999999999999997E-4</c:v>
                </c:pt>
                <c:pt idx="3">
                  <c:v>-2.5000000000000001E-4</c:v>
                </c:pt>
                <c:pt idx="4">
                  <c:v>-2.0000000000000001E-4</c:v>
                </c:pt>
                <c:pt idx="5">
                  <c:v>-1.4999999999999999E-4</c:v>
                </c:pt>
                <c:pt idx="6">
                  <c:v>-1E-4</c:v>
                </c:pt>
                <c:pt idx="7">
                  <c:v>-5.0000000000000002E-5</c:v>
                </c:pt>
                <c:pt idx="8">
                  <c:v>0</c:v>
                </c:pt>
                <c:pt idx="9">
                  <c:v>5.0000000000000002E-5</c:v>
                </c:pt>
                <c:pt idx="10">
                  <c:v>1E-4</c:v>
                </c:pt>
                <c:pt idx="11">
                  <c:v>1.4999999999999999E-4</c:v>
                </c:pt>
                <c:pt idx="12">
                  <c:v>2.0000000000000001E-4</c:v>
                </c:pt>
                <c:pt idx="13">
                  <c:v>2.5000000000000001E-4</c:v>
                </c:pt>
                <c:pt idx="14">
                  <c:v>2.9999999999999997E-4</c:v>
                </c:pt>
                <c:pt idx="15">
                  <c:v>3.5E-4</c:v>
                </c:pt>
                <c:pt idx="16">
                  <c:v>4.0000000000000002E-4</c:v>
                </c:pt>
              </c:numCache>
            </c:numRef>
          </c:xVal>
          <c:yVal>
            <c:numRef>
              <c:f>'TOF_MD1_QH_+10mm'!$AC$54:$AC$70</c:f>
              <c:numCache>
                <c:formatCode>General</c:formatCode>
                <c:ptCount val="1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2</c:v>
                </c:pt>
                <c:pt idx="6">
                  <c:v>1</c:v>
                </c:pt>
                <c:pt idx="7">
                  <c:v>8</c:v>
                </c:pt>
                <c:pt idx="8">
                  <c:v>11</c:v>
                </c:pt>
                <c:pt idx="9">
                  <c:v>5</c:v>
                </c:pt>
                <c:pt idx="10">
                  <c:v>11</c:v>
                </c:pt>
                <c:pt idx="11">
                  <c:v>3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</c:numCache>
            </c:numRef>
          </c:yVal>
          <c:smooth val="1"/>
        </c:ser>
        <c:ser>
          <c:idx val="1"/>
          <c:order val="1"/>
          <c:tx>
            <c:v>TOF</c:v>
          </c:tx>
          <c:marker>
            <c:symbol val="none"/>
          </c:marker>
          <c:xVal>
            <c:numRef>
              <c:f>'TOF_MD1_QH_+10mm'!$AB$54:$AB$70</c:f>
              <c:numCache>
                <c:formatCode>General</c:formatCode>
                <c:ptCount val="17"/>
                <c:pt idx="0">
                  <c:v>-4.0000000000000002E-4</c:v>
                </c:pt>
                <c:pt idx="1">
                  <c:v>-3.5E-4</c:v>
                </c:pt>
                <c:pt idx="2">
                  <c:v>-2.9999999999999997E-4</c:v>
                </c:pt>
                <c:pt idx="3">
                  <c:v>-2.5000000000000001E-4</c:v>
                </c:pt>
                <c:pt idx="4">
                  <c:v>-2.0000000000000001E-4</c:v>
                </c:pt>
                <c:pt idx="5">
                  <c:v>-1.4999999999999999E-4</c:v>
                </c:pt>
                <c:pt idx="6">
                  <c:v>-1E-4</c:v>
                </c:pt>
                <c:pt idx="7">
                  <c:v>-5.0000000000000002E-5</c:v>
                </c:pt>
                <c:pt idx="8">
                  <c:v>0</c:v>
                </c:pt>
                <c:pt idx="9">
                  <c:v>5.0000000000000002E-5</c:v>
                </c:pt>
                <c:pt idx="10">
                  <c:v>1E-4</c:v>
                </c:pt>
                <c:pt idx="11">
                  <c:v>1.4999999999999999E-4</c:v>
                </c:pt>
                <c:pt idx="12">
                  <c:v>2.0000000000000001E-4</c:v>
                </c:pt>
                <c:pt idx="13">
                  <c:v>2.5000000000000001E-4</c:v>
                </c:pt>
                <c:pt idx="14">
                  <c:v>2.9999999999999997E-4</c:v>
                </c:pt>
                <c:pt idx="15">
                  <c:v>3.5E-4</c:v>
                </c:pt>
                <c:pt idx="16">
                  <c:v>4.0000000000000002E-4</c:v>
                </c:pt>
              </c:numCache>
            </c:numRef>
          </c:xVal>
          <c:yVal>
            <c:numRef>
              <c:f>'TOF_MD1_QH_+10mm'!$AD$54:$AD$70</c:f>
              <c:numCache>
                <c:formatCode>General</c:formatCode>
                <c:ptCount val="1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1</c:v>
                </c:pt>
                <c:pt idx="7">
                  <c:v>6</c:v>
                </c:pt>
                <c:pt idx="8">
                  <c:v>11</c:v>
                </c:pt>
                <c:pt idx="9">
                  <c:v>14</c:v>
                </c:pt>
                <c:pt idx="10">
                  <c:v>14</c:v>
                </c:pt>
                <c:pt idx="11">
                  <c:v>2</c:v>
                </c:pt>
                <c:pt idx="12">
                  <c:v>1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</c:numCache>
            </c:numRef>
          </c:yVal>
          <c:smooth val="1"/>
        </c:ser>
        <c:ser>
          <c:idx val="2"/>
          <c:order val="2"/>
          <c:tx>
            <c:v>SFTPRO</c:v>
          </c:tx>
          <c:marker>
            <c:symbol val="none"/>
          </c:marker>
          <c:xVal>
            <c:numRef>
              <c:f>'TOF_MD1_QH_+10mm'!$AB$54:$AB$70</c:f>
              <c:numCache>
                <c:formatCode>General</c:formatCode>
                <c:ptCount val="17"/>
                <c:pt idx="0">
                  <c:v>-4.0000000000000002E-4</c:v>
                </c:pt>
                <c:pt idx="1">
                  <c:v>-3.5E-4</c:v>
                </c:pt>
                <c:pt idx="2">
                  <c:v>-2.9999999999999997E-4</c:v>
                </c:pt>
                <c:pt idx="3">
                  <c:v>-2.5000000000000001E-4</c:v>
                </c:pt>
                <c:pt idx="4">
                  <c:v>-2.0000000000000001E-4</c:v>
                </c:pt>
                <c:pt idx="5">
                  <c:v>-1.4999999999999999E-4</c:v>
                </c:pt>
                <c:pt idx="6">
                  <c:v>-1E-4</c:v>
                </c:pt>
                <c:pt idx="7">
                  <c:v>-5.0000000000000002E-5</c:v>
                </c:pt>
                <c:pt idx="8">
                  <c:v>0</c:v>
                </c:pt>
                <c:pt idx="9">
                  <c:v>5.0000000000000002E-5</c:v>
                </c:pt>
                <c:pt idx="10">
                  <c:v>1E-4</c:v>
                </c:pt>
                <c:pt idx="11">
                  <c:v>1.4999999999999999E-4</c:v>
                </c:pt>
                <c:pt idx="12">
                  <c:v>2.0000000000000001E-4</c:v>
                </c:pt>
                <c:pt idx="13">
                  <c:v>2.5000000000000001E-4</c:v>
                </c:pt>
                <c:pt idx="14">
                  <c:v>2.9999999999999997E-4</c:v>
                </c:pt>
                <c:pt idx="15">
                  <c:v>3.5E-4</c:v>
                </c:pt>
                <c:pt idx="16">
                  <c:v>4.0000000000000002E-4</c:v>
                </c:pt>
              </c:numCache>
            </c:numRef>
          </c:xVal>
          <c:yVal>
            <c:numRef>
              <c:f>'TOF_MD1_QH_+10mm'!$AE$54:$AE$70</c:f>
              <c:numCache>
                <c:formatCode>General</c:formatCode>
                <c:ptCount val="1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2</c:v>
                </c:pt>
                <c:pt idx="6">
                  <c:v>2</c:v>
                </c:pt>
                <c:pt idx="7">
                  <c:v>2</c:v>
                </c:pt>
                <c:pt idx="8">
                  <c:v>8</c:v>
                </c:pt>
                <c:pt idx="9">
                  <c:v>13</c:v>
                </c:pt>
                <c:pt idx="10">
                  <c:v>2</c:v>
                </c:pt>
                <c:pt idx="11">
                  <c:v>5</c:v>
                </c:pt>
                <c:pt idx="12">
                  <c:v>1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</c:numCache>
            </c:numRef>
          </c:yVal>
          <c:smooth val="1"/>
        </c:ser>
        <c:ser>
          <c:idx val="3"/>
          <c:order val="3"/>
          <c:tx>
            <c:v>EAST_A</c:v>
          </c:tx>
          <c:marker>
            <c:symbol val="none"/>
          </c:marker>
          <c:xVal>
            <c:numRef>
              <c:f>'TOF_MD1_QH_+10mm'!$AB$54:$AB$70</c:f>
              <c:numCache>
                <c:formatCode>General</c:formatCode>
                <c:ptCount val="17"/>
                <c:pt idx="0">
                  <c:v>-4.0000000000000002E-4</c:v>
                </c:pt>
                <c:pt idx="1">
                  <c:v>-3.5E-4</c:v>
                </c:pt>
                <c:pt idx="2">
                  <c:v>-2.9999999999999997E-4</c:v>
                </c:pt>
                <c:pt idx="3">
                  <c:v>-2.5000000000000001E-4</c:v>
                </c:pt>
                <c:pt idx="4">
                  <c:v>-2.0000000000000001E-4</c:v>
                </c:pt>
                <c:pt idx="5">
                  <c:v>-1.4999999999999999E-4</c:v>
                </c:pt>
                <c:pt idx="6">
                  <c:v>-1E-4</c:v>
                </c:pt>
                <c:pt idx="7">
                  <c:v>-5.0000000000000002E-5</c:v>
                </c:pt>
                <c:pt idx="8">
                  <c:v>0</c:v>
                </c:pt>
                <c:pt idx="9">
                  <c:v>5.0000000000000002E-5</c:v>
                </c:pt>
                <c:pt idx="10">
                  <c:v>1E-4</c:v>
                </c:pt>
                <c:pt idx="11">
                  <c:v>1.4999999999999999E-4</c:v>
                </c:pt>
                <c:pt idx="12">
                  <c:v>2.0000000000000001E-4</c:v>
                </c:pt>
                <c:pt idx="13">
                  <c:v>2.5000000000000001E-4</c:v>
                </c:pt>
                <c:pt idx="14">
                  <c:v>2.9999999999999997E-4</c:v>
                </c:pt>
                <c:pt idx="15">
                  <c:v>3.5E-4</c:v>
                </c:pt>
                <c:pt idx="16">
                  <c:v>4.0000000000000002E-4</c:v>
                </c:pt>
              </c:numCache>
            </c:numRef>
          </c:xVal>
          <c:yVal>
            <c:numRef>
              <c:f>'TOF_MD1_QH_+10mm'!$AF$54:$AF$70</c:f>
              <c:numCache>
                <c:formatCode>General</c:formatCode>
                <c:ptCount val="1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2</c:v>
                </c:pt>
                <c:pt idx="6">
                  <c:v>4</c:v>
                </c:pt>
                <c:pt idx="7">
                  <c:v>9</c:v>
                </c:pt>
                <c:pt idx="8">
                  <c:v>11</c:v>
                </c:pt>
                <c:pt idx="9">
                  <c:v>9</c:v>
                </c:pt>
                <c:pt idx="10">
                  <c:v>7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</c:numCache>
            </c:numRef>
          </c:yVal>
          <c:smooth val="1"/>
        </c:ser>
        <c:axId val="89285376"/>
        <c:axId val="89887872"/>
      </c:scatterChart>
      <c:valAx>
        <c:axId val="89285376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dp/p</a:t>
                </a:r>
              </a:p>
            </c:rich>
          </c:tx>
          <c:layout/>
        </c:title>
        <c:numFmt formatCode="General" sourceLinked="1"/>
        <c:tickLblPos val="nextTo"/>
        <c:crossAx val="89887872"/>
        <c:crosses val="autoZero"/>
        <c:crossBetween val="midCat"/>
      </c:valAx>
      <c:valAx>
        <c:axId val="89887872"/>
        <c:scaling>
          <c:orientation val="minMax"/>
        </c:scaling>
        <c:axPos val="l"/>
        <c:majorGridlines/>
        <c:numFmt formatCode="General" sourceLinked="1"/>
        <c:tickLblPos val="low"/>
        <c:crossAx val="89285376"/>
        <c:crosses val="autoZero"/>
        <c:crossBetween val="midCat"/>
      </c:valAx>
    </c:plotArea>
    <c:legend>
      <c:legendPos val="r"/>
      <c:layout/>
    </c:legend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/>
      <c:scatterChart>
        <c:scatterStyle val="smoothMarker"/>
        <c:ser>
          <c:idx val="0"/>
          <c:order val="0"/>
          <c:tx>
            <c:v>EAST_A_0mm</c:v>
          </c:tx>
          <c:marker>
            <c:symbol val="none"/>
          </c:marker>
          <c:xVal>
            <c:numRef>
              <c:f>'TOF_MD1_QH_+10mm'!$V$93:$V$111</c:f>
              <c:numCache>
                <c:formatCode>General</c:formatCode>
                <c:ptCount val="19"/>
                <c:pt idx="0">
                  <c:v>0.24299999999999999</c:v>
                </c:pt>
                <c:pt idx="1">
                  <c:v>0.2432</c:v>
                </c:pt>
                <c:pt idx="2">
                  <c:v>0.24340000000000001</c:v>
                </c:pt>
                <c:pt idx="3">
                  <c:v>0.24360000000000001</c:v>
                </c:pt>
                <c:pt idx="4">
                  <c:v>0.24379999999999999</c:v>
                </c:pt>
                <c:pt idx="5">
                  <c:v>0.24399999999999999</c:v>
                </c:pt>
                <c:pt idx="6">
                  <c:v>0.2442</c:v>
                </c:pt>
                <c:pt idx="7">
                  <c:v>0.24440000000000001</c:v>
                </c:pt>
                <c:pt idx="8">
                  <c:v>0.24460000000000001</c:v>
                </c:pt>
                <c:pt idx="9">
                  <c:v>0.24479999999999999</c:v>
                </c:pt>
                <c:pt idx="10">
                  <c:v>0.245</c:v>
                </c:pt>
                <c:pt idx="11">
                  <c:v>0.2452</c:v>
                </c:pt>
                <c:pt idx="12">
                  <c:v>0.24540000000000001</c:v>
                </c:pt>
                <c:pt idx="13">
                  <c:v>0.24560000000000001</c:v>
                </c:pt>
                <c:pt idx="14">
                  <c:v>0.24579999999999999</c:v>
                </c:pt>
                <c:pt idx="15">
                  <c:v>0.246</c:v>
                </c:pt>
                <c:pt idx="16">
                  <c:v>0.2462</c:v>
                </c:pt>
                <c:pt idx="17">
                  <c:v>0.24640000000000001</c:v>
                </c:pt>
                <c:pt idx="18">
                  <c:v>0.24660000000000001</c:v>
                </c:pt>
              </c:numCache>
            </c:numRef>
          </c:xVal>
          <c:yVal>
            <c:numRef>
              <c:f>'TOF_MD1_QH_+10mm'!$W$93:$W$111</c:f>
              <c:numCache>
                <c:formatCode>General</c:formatCode>
                <c:ptCount val="19"/>
                <c:pt idx="0">
                  <c:v>0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2</c:v>
                </c:pt>
                <c:pt idx="5">
                  <c:v>4</c:v>
                </c:pt>
                <c:pt idx="6">
                  <c:v>9</c:v>
                </c:pt>
                <c:pt idx="7">
                  <c:v>11</c:v>
                </c:pt>
                <c:pt idx="8">
                  <c:v>18</c:v>
                </c:pt>
                <c:pt idx="9">
                  <c:v>13</c:v>
                </c:pt>
                <c:pt idx="10">
                  <c:v>7</c:v>
                </c:pt>
                <c:pt idx="11">
                  <c:v>4</c:v>
                </c:pt>
                <c:pt idx="12">
                  <c:v>0</c:v>
                </c:pt>
                <c:pt idx="13">
                  <c:v>1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</c:numCache>
            </c:numRef>
          </c:yVal>
          <c:smooth val="1"/>
        </c:ser>
        <c:ser>
          <c:idx val="1"/>
          <c:order val="1"/>
          <c:tx>
            <c:v>EAST_A_15mm</c:v>
          </c:tx>
          <c:marker>
            <c:symbol val="none"/>
          </c:marker>
          <c:xVal>
            <c:numRef>
              <c:f>'TOF_MD1_QH_+10mm'!$V$93:$V$111</c:f>
              <c:numCache>
                <c:formatCode>General</c:formatCode>
                <c:ptCount val="19"/>
                <c:pt idx="0">
                  <c:v>0.24299999999999999</c:v>
                </c:pt>
                <c:pt idx="1">
                  <c:v>0.2432</c:v>
                </c:pt>
                <c:pt idx="2">
                  <c:v>0.24340000000000001</c:v>
                </c:pt>
                <c:pt idx="3">
                  <c:v>0.24360000000000001</c:v>
                </c:pt>
                <c:pt idx="4">
                  <c:v>0.24379999999999999</c:v>
                </c:pt>
                <c:pt idx="5">
                  <c:v>0.24399999999999999</c:v>
                </c:pt>
                <c:pt idx="6">
                  <c:v>0.2442</c:v>
                </c:pt>
                <c:pt idx="7">
                  <c:v>0.24440000000000001</c:v>
                </c:pt>
                <c:pt idx="8">
                  <c:v>0.24460000000000001</c:v>
                </c:pt>
                <c:pt idx="9">
                  <c:v>0.24479999999999999</c:v>
                </c:pt>
                <c:pt idx="10">
                  <c:v>0.245</c:v>
                </c:pt>
                <c:pt idx="11">
                  <c:v>0.2452</c:v>
                </c:pt>
                <c:pt idx="12">
                  <c:v>0.24540000000000001</c:v>
                </c:pt>
                <c:pt idx="13">
                  <c:v>0.24560000000000001</c:v>
                </c:pt>
                <c:pt idx="14">
                  <c:v>0.24579999999999999</c:v>
                </c:pt>
                <c:pt idx="15">
                  <c:v>0.246</c:v>
                </c:pt>
                <c:pt idx="16">
                  <c:v>0.2462</c:v>
                </c:pt>
                <c:pt idx="17">
                  <c:v>0.24640000000000001</c:v>
                </c:pt>
                <c:pt idx="18">
                  <c:v>0.24660000000000001</c:v>
                </c:pt>
              </c:numCache>
            </c:numRef>
          </c:xVal>
          <c:yVal>
            <c:numRef>
              <c:f>'TOF_MD1_QH_+10mm'!$X$93:$X$111</c:f>
              <c:numCache>
                <c:formatCode>General</c:formatCode>
                <c:ptCount val="19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42</c:v>
                </c:pt>
                <c:pt idx="8">
                  <c:v>70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</c:numCache>
            </c:numRef>
          </c:yVal>
          <c:smooth val="1"/>
        </c:ser>
        <c:ser>
          <c:idx val="2"/>
          <c:order val="2"/>
          <c:tx>
            <c:v>EAST_A_-15mm</c:v>
          </c:tx>
          <c:marker>
            <c:symbol val="none"/>
          </c:marker>
          <c:xVal>
            <c:numRef>
              <c:f>'TOF_MD1_QH_+10mm'!$V$93:$V$111</c:f>
              <c:numCache>
                <c:formatCode>General</c:formatCode>
                <c:ptCount val="19"/>
                <c:pt idx="0">
                  <c:v>0.24299999999999999</c:v>
                </c:pt>
                <c:pt idx="1">
                  <c:v>0.2432</c:v>
                </c:pt>
                <c:pt idx="2">
                  <c:v>0.24340000000000001</c:v>
                </c:pt>
                <c:pt idx="3">
                  <c:v>0.24360000000000001</c:v>
                </c:pt>
                <c:pt idx="4">
                  <c:v>0.24379999999999999</c:v>
                </c:pt>
                <c:pt idx="5">
                  <c:v>0.24399999999999999</c:v>
                </c:pt>
                <c:pt idx="6">
                  <c:v>0.2442</c:v>
                </c:pt>
                <c:pt idx="7">
                  <c:v>0.24440000000000001</c:v>
                </c:pt>
                <c:pt idx="8">
                  <c:v>0.24460000000000001</c:v>
                </c:pt>
                <c:pt idx="9">
                  <c:v>0.24479999999999999</c:v>
                </c:pt>
                <c:pt idx="10">
                  <c:v>0.245</c:v>
                </c:pt>
                <c:pt idx="11">
                  <c:v>0.2452</c:v>
                </c:pt>
                <c:pt idx="12">
                  <c:v>0.24540000000000001</c:v>
                </c:pt>
                <c:pt idx="13">
                  <c:v>0.24560000000000001</c:v>
                </c:pt>
                <c:pt idx="14">
                  <c:v>0.24579999999999999</c:v>
                </c:pt>
                <c:pt idx="15">
                  <c:v>0.246</c:v>
                </c:pt>
                <c:pt idx="16">
                  <c:v>0.2462</c:v>
                </c:pt>
                <c:pt idx="17">
                  <c:v>0.24640000000000001</c:v>
                </c:pt>
                <c:pt idx="18">
                  <c:v>0.24660000000000001</c:v>
                </c:pt>
              </c:numCache>
            </c:numRef>
          </c:xVal>
          <c:yVal>
            <c:numRef>
              <c:f>'TOF_MD1_QH_+10mm'!$Y$93:$Y$111</c:f>
              <c:numCache>
                <c:formatCode>General</c:formatCode>
                <c:ptCount val="19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36</c:v>
                </c:pt>
                <c:pt idx="8">
                  <c:v>78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</c:numCache>
            </c:numRef>
          </c:yVal>
          <c:smooth val="1"/>
        </c:ser>
        <c:axId val="78744960"/>
        <c:axId val="78796288"/>
      </c:scatterChart>
      <c:valAx>
        <c:axId val="78744960"/>
        <c:scaling>
          <c:orientation val="minMax"/>
        </c:scaling>
        <c:axPos val="b"/>
        <c:numFmt formatCode="General" sourceLinked="1"/>
        <c:tickLblPos val="nextTo"/>
        <c:crossAx val="78796288"/>
        <c:crosses val="autoZero"/>
        <c:crossBetween val="midCat"/>
      </c:valAx>
      <c:valAx>
        <c:axId val="78796288"/>
        <c:scaling>
          <c:orientation val="minMax"/>
        </c:scaling>
        <c:axPos val="l"/>
        <c:majorGridlines/>
        <c:numFmt formatCode="General" sourceLinked="1"/>
        <c:tickLblPos val="nextTo"/>
        <c:crossAx val="78744960"/>
        <c:crosses val="autoZero"/>
        <c:crossBetween val="midCat"/>
      </c:valAx>
    </c:plotArea>
    <c:legend>
      <c:legendPos val="r"/>
      <c:layout/>
    </c:legend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/>
      <c:scatterChart>
        <c:scatterStyle val="smoothMarker"/>
        <c:ser>
          <c:idx val="0"/>
          <c:order val="0"/>
          <c:tx>
            <c:v>EAST_A_0mm</c:v>
          </c:tx>
          <c:marker>
            <c:symbol val="none"/>
          </c:marker>
          <c:xVal>
            <c:numRef>
              <c:f>'TOF_MD1_QH_+10mm'!$V$93:$V$111</c:f>
              <c:numCache>
                <c:formatCode>General</c:formatCode>
                <c:ptCount val="19"/>
                <c:pt idx="0">
                  <c:v>0.24299999999999999</c:v>
                </c:pt>
                <c:pt idx="1">
                  <c:v>0.2432</c:v>
                </c:pt>
                <c:pt idx="2">
                  <c:v>0.24340000000000001</c:v>
                </c:pt>
                <c:pt idx="3">
                  <c:v>0.24360000000000001</c:v>
                </c:pt>
                <c:pt idx="4">
                  <c:v>0.24379999999999999</c:v>
                </c:pt>
                <c:pt idx="5">
                  <c:v>0.24399999999999999</c:v>
                </c:pt>
                <c:pt idx="6">
                  <c:v>0.2442</c:v>
                </c:pt>
                <c:pt idx="7">
                  <c:v>0.24440000000000001</c:v>
                </c:pt>
                <c:pt idx="8">
                  <c:v>0.24460000000000001</c:v>
                </c:pt>
                <c:pt idx="9">
                  <c:v>0.24479999999999999</c:v>
                </c:pt>
                <c:pt idx="10">
                  <c:v>0.245</c:v>
                </c:pt>
                <c:pt idx="11">
                  <c:v>0.2452</c:v>
                </c:pt>
                <c:pt idx="12">
                  <c:v>0.24540000000000001</c:v>
                </c:pt>
                <c:pt idx="13">
                  <c:v>0.24560000000000001</c:v>
                </c:pt>
                <c:pt idx="14">
                  <c:v>0.24579999999999999</c:v>
                </c:pt>
                <c:pt idx="15">
                  <c:v>0.246</c:v>
                </c:pt>
                <c:pt idx="16">
                  <c:v>0.2462</c:v>
                </c:pt>
                <c:pt idx="17">
                  <c:v>0.24640000000000001</c:v>
                </c:pt>
                <c:pt idx="18">
                  <c:v>0.24660000000000001</c:v>
                </c:pt>
              </c:numCache>
            </c:numRef>
          </c:xVal>
          <c:yVal>
            <c:numRef>
              <c:f>'TOF_MD1_QH_+10mm'!$W$93:$W$111</c:f>
              <c:numCache>
                <c:formatCode>General</c:formatCode>
                <c:ptCount val="19"/>
                <c:pt idx="0">
                  <c:v>0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2</c:v>
                </c:pt>
                <c:pt idx="5">
                  <c:v>4</c:v>
                </c:pt>
                <c:pt idx="6">
                  <c:v>9</c:v>
                </c:pt>
                <c:pt idx="7">
                  <c:v>11</c:v>
                </c:pt>
                <c:pt idx="8">
                  <c:v>18</c:v>
                </c:pt>
                <c:pt idx="9">
                  <c:v>13</c:v>
                </c:pt>
                <c:pt idx="10">
                  <c:v>7</c:v>
                </c:pt>
                <c:pt idx="11">
                  <c:v>4</c:v>
                </c:pt>
                <c:pt idx="12">
                  <c:v>0</c:v>
                </c:pt>
                <c:pt idx="13">
                  <c:v>1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</c:numCache>
            </c:numRef>
          </c:yVal>
          <c:smooth val="1"/>
        </c:ser>
        <c:ser>
          <c:idx val="1"/>
          <c:order val="1"/>
          <c:tx>
            <c:v>EAST_A_15mm</c:v>
          </c:tx>
          <c:marker>
            <c:symbol val="none"/>
          </c:marker>
          <c:xVal>
            <c:numRef>
              <c:f>'TOF_MD1_QH_+10mm'!$V$93:$V$111</c:f>
              <c:numCache>
                <c:formatCode>General</c:formatCode>
                <c:ptCount val="19"/>
                <c:pt idx="0">
                  <c:v>0.24299999999999999</c:v>
                </c:pt>
                <c:pt idx="1">
                  <c:v>0.2432</c:v>
                </c:pt>
                <c:pt idx="2">
                  <c:v>0.24340000000000001</c:v>
                </c:pt>
                <c:pt idx="3">
                  <c:v>0.24360000000000001</c:v>
                </c:pt>
                <c:pt idx="4">
                  <c:v>0.24379999999999999</c:v>
                </c:pt>
                <c:pt idx="5">
                  <c:v>0.24399999999999999</c:v>
                </c:pt>
                <c:pt idx="6">
                  <c:v>0.2442</c:v>
                </c:pt>
                <c:pt idx="7">
                  <c:v>0.24440000000000001</c:v>
                </c:pt>
                <c:pt idx="8">
                  <c:v>0.24460000000000001</c:v>
                </c:pt>
                <c:pt idx="9">
                  <c:v>0.24479999999999999</c:v>
                </c:pt>
                <c:pt idx="10">
                  <c:v>0.245</c:v>
                </c:pt>
                <c:pt idx="11">
                  <c:v>0.2452</c:v>
                </c:pt>
                <c:pt idx="12">
                  <c:v>0.24540000000000001</c:v>
                </c:pt>
                <c:pt idx="13">
                  <c:v>0.24560000000000001</c:v>
                </c:pt>
                <c:pt idx="14">
                  <c:v>0.24579999999999999</c:v>
                </c:pt>
                <c:pt idx="15">
                  <c:v>0.246</c:v>
                </c:pt>
                <c:pt idx="16">
                  <c:v>0.2462</c:v>
                </c:pt>
                <c:pt idx="17">
                  <c:v>0.24640000000000001</c:v>
                </c:pt>
                <c:pt idx="18">
                  <c:v>0.24660000000000001</c:v>
                </c:pt>
              </c:numCache>
            </c:numRef>
          </c:xVal>
          <c:yVal>
            <c:numRef>
              <c:f>'TOF_MD1_QH_+10mm'!$X$93:$X$111</c:f>
              <c:numCache>
                <c:formatCode>General</c:formatCode>
                <c:ptCount val="19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42</c:v>
                </c:pt>
                <c:pt idx="8">
                  <c:v>70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</c:numCache>
            </c:numRef>
          </c:yVal>
          <c:smooth val="1"/>
        </c:ser>
        <c:ser>
          <c:idx val="2"/>
          <c:order val="2"/>
          <c:tx>
            <c:v>EAST_A_-15mm</c:v>
          </c:tx>
          <c:marker>
            <c:symbol val="none"/>
          </c:marker>
          <c:xVal>
            <c:numRef>
              <c:f>'TOF_MD1_QH_+10mm'!$V$93:$V$111</c:f>
              <c:numCache>
                <c:formatCode>General</c:formatCode>
                <c:ptCount val="19"/>
                <c:pt idx="0">
                  <c:v>0.24299999999999999</c:v>
                </c:pt>
                <c:pt idx="1">
                  <c:v>0.2432</c:v>
                </c:pt>
                <c:pt idx="2">
                  <c:v>0.24340000000000001</c:v>
                </c:pt>
                <c:pt idx="3">
                  <c:v>0.24360000000000001</c:v>
                </c:pt>
                <c:pt idx="4">
                  <c:v>0.24379999999999999</c:v>
                </c:pt>
                <c:pt idx="5">
                  <c:v>0.24399999999999999</c:v>
                </c:pt>
                <c:pt idx="6">
                  <c:v>0.2442</c:v>
                </c:pt>
                <c:pt idx="7">
                  <c:v>0.24440000000000001</c:v>
                </c:pt>
                <c:pt idx="8">
                  <c:v>0.24460000000000001</c:v>
                </c:pt>
                <c:pt idx="9">
                  <c:v>0.24479999999999999</c:v>
                </c:pt>
                <c:pt idx="10">
                  <c:v>0.245</c:v>
                </c:pt>
                <c:pt idx="11">
                  <c:v>0.2452</c:v>
                </c:pt>
                <c:pt idx="12">
                  <c:v>0.24540000000000001</c:v>
                </c:pt>
                <c:pt idx="13">
                  <c:v>0.24560000000000001</c:v>
                </c:pt>
                <c:pt idx="14">
                  <c:v>0.24579999999999999</c:v>
                </c:pt>
                <c:pt idx="15">
                  <c:v>0.246</c:v>
                </c:pt>
                <c:pt idx="16">
                  <c:v>0.2462</c:v>
                </c:pt>
                <c:pt idx="17">
                  <c:v>0.24640000000000001</c:v>
                </c:pt>
                <c:pt idx="18">
                  <c:v>0.24660000000000001</c:v>
                </c:pt>
              </c:numCache>
            </c:numRef>
          </c:xVal>
          <c:yVal>
            <c:numRef>
              <c:f>'TOF_MD1_QH_+10mm'!$Y$93:$Y$111</c:f>
              <c:numCache>
                <c:formatCode>General</c:formatCode>
                <c:ptCount val="19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36</c:v>
                </c:pt>
                <c:pt idx="8">
                  <c:v>78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</c:numCache>
            </c:numRef>
          </c:yVal>
          <c:smooth val="1"/>
        </c:ser>
        <c:axId val="104499072"/>
        <c:axId val="105211776"/>
      </c:scatterChart>
      <c:valAx>
        <c:axId val="104499072"/>
        <c:scaling>
          <c:orientation val="minMax"/>
        </c:scaling>
        <c:axPos val="b"/>
        <c:numFmt formatCode="General" sourceLinked="1"/>
        <c:tickLblPos val="nextTo"/>
        <c:crossAx val="105211776"/>
        <c:crosses val="autoZero"/>
        <c:crossBetween val="midCat"/>
      </c:valAx>
      <c:valAx>
        <c:axId val="105211776"/>
        <c:scaling>
          <c:orientation val="minMax"/>
        </c:scaling>
        <c:axPos val="l"/>
        <c:majorGridlines/>
        <c:numFmt formatCode="General" sourceLinked="1"/>
        <c:tickLblPos val="nextTo"/>
        <c:crossAx val="104499072"/>
        <c:crosses val="autoZero"/>
        <c:crossBetween val="midCat"/>
      </c:valAx>
    </c:plotArea>
    <c:legend>
      <c:legendPos val="r"/>
      <c:layout/>
    </c:legend>
    <c:plotVisOnly val="1"/>
  </c:chart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90028-9782-4BD1-A15C-3B21264D11BA}" type="datetimeFigureOut">
              <a:rPr lang="en-US" smtClean="0"/>
              <a:t>7/28/2011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C0939-64FD-4044-8F7A-81B48B8D2E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90028-9782-4BD1-A15C-3B21264D11BA}" type="datetimeFigureOut">
              <a:rPr lang="en-US" smtClean="0"/>
              <a:t>7/28/2011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C0939-64FD-4044-8F7A-81B48B8D2E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90028-9782-4BD1-A15C-3B21264D11BA}" type="datetimeFigureOut">
              <a:rPr lang="en-US" smtClean="0"/>
              <a:t>7/28/2011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C0939-64FD-4044-8F7A-81B48B8D2E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90028-9782-4BD1-A15C-3B21264D11BA}" type="datetimeFigureOut">
              <a:rPr lang="en-US" smtClean="0"/>
              <a:t>7/28/2011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C0939-64FD-4044-8F7A-81B48B8D2E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90028-9782-4BD1-A15C-3B21264D11BA}" type="datetimeFigureOut">
              <a:rPr lang="en-US" smtClean="0"/>
              <a:t>7/28/2011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C0939-64FD-4044-8F7A-81B48B8D2E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90028-9782-4BD1-A15C-3B21264D11BA}" type="datetimeFigureOut">
              <a:rPr lang="en-US" smtClean="0"/>
              <a:t>7/28/2011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C0939-64FD-4044-8F7A-81B48B8D2E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90028-9782-4BD1-A15C-3B21264D11BA}" type="datetimeFigureOut">
              <a:rPr lang="en-US" smtClean="0"/>
              <a:t>7/28/2011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C0939-64FD-4044-8F7A-81B48B8D2E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90028-9782-4BD1-A15C-3B21264D11BA}" type="datetimeFigureOut">
              <a:rPr lang="en-US" smtClean="0"/>
              <a:t>7/28/2011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C0939-64FD-4044-8F7A-81B48B8D2E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90028-9782-4BD1-A15C-3B21264D11BA}" type="datetimeFigureOut">
              <a:rPr lang="en-US" smtClean="0"/>
              <a:t>7/28/2011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C0939-64FD-4044-8F7A-81B48B8D2E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90028-9782-4BD1-A15C-3B21264D11BA}" type="datetimeFigureOut">
              <a:rPr lang="en-US" smtClean="0"/>
              <a:t>7/28/2011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C0939-64FD-4044-8F7A-81B48B8D2E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90028-9782-4BD1-A15C-3B21264D11BA}" type="datetimeFigureOut">
              <a:rPr lang="en-US" smtClean="0"/>
              <a:t>7/28/2011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C0939-64FD-4044-8F7A-81B48B8D2E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490028-9782-4BD1-A15C-3B21264D11BA}" type="datetimeFigureOut">
              <a:rPr lang="en-US" smtClean="0"/>
              <a:t>7/28/2011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AC0939-64FD-4044-8F7A-81B48B8D2E7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33600" y="1447800"/>
            <a:ext cx="40923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Last measurements results for slow bump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304800"/>
            <a:ext cx="470282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Orbit measurements during slow bump for core and islands. </a:t>
            </a:r>
          </a:p>
          <a:p>
            <a:endParaRPr lang="en-US" sz="1200" dirty="0"/>
          </a:p>
          <a:p>
            <a:r>
              <a:rPr lang="en-US" sz="1200" dirty="0" smtClean="0"/>
              <a:t>Beam kicked in the islands at different time during the rise of the bump. </a:t>
            </a:r>
            <a:endParaRPr lang="en-US" sz="1200" dirty="0"/>
          </a:p>
          <a:p>
            <a:r>
              <a:rPr lang="en-US" sz="1200" dirty="0" smtClean="0"/>
              <a:t>Different values of voltage for kfa71 : the bump is not closed.</a:t>
            </a:r>
            <a:endParaRPr lang="en-US" sz="1200" dirty="0"/>
          </a:p>
        </p:txBody>
      </p:sp>
      <p:pic>
        <p:nvPicPr>
          <p:cNvPr id="5" name="Picture 4" descr="Orbit_18thJuly_872_orbites_All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" y="1524000"/>
            <a:ext cx="3734417" cy="2286000"/>
          </a:xfrm>
          <a:prstGeom prst="rect">
            <a:avLst/>
          </a:prstGeom>
        </p:spPr>
      </p:pic>
      <p:pic>
        <p:nvPicPr>
          <p:cNvPr id="6" name="Picture 5" descr="Orbit_18thJuly_872_posmoy_All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029200" y="1219200"/>
            <a:ext cx="3429000" cy="2286000"/>
          </a:xfrm>
          <a:prstGeom prst="rect">
            <a:avLst/>
          </a:prstGeom>
        </p:spPr>
      </p:pic>
      <p:pic>
        <p:nvPicPr>
          <p:cNvPr id="7" name="Picture 6" descr="Orbit_18thJuly_874_posmoy_All.jpe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029200" y="4114800"/>
            <a:ext cx="3429000" cy="2286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334000" y="3581400"/>
            <a:ext cx="308770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Effects of the position of the MD1 cycle in the </a:t>
            </a:r>
            <a:r>
              <a:rPr lang="en-US" sz="1000" dirty="0" err="1" smtClean="0"/>
              <a:t>supercyle</a:t>
            </a:r>
            <a:endParaRPr lang="en-US" sz="1000" dirty="0"/>
          </a:p>
        </p:txBody>
      </p:sp>
      <p:sp>
        <p:nvSpPr>
          <p:cNvPr id="9" name="TextBox 8"/>
          <p:cNvSpPr txBox="1"/>
          <p:nvPr/>
        </p:nvSpPr>
        <p:spPr>
          <a:xfrm>
            <a:off x="5943600" y="6477000"/>
            <a:ext cx="187102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Back to the previous sequence…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/>
        </p:nvGraphicFramePr>
        <p:xfrm>
          <a:off x="0" y="762000"/>
          <a:ext cx="4648200" cy="3429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4"/>
          <p:cNvGraphicFramePr/>
          <p:nvPr/>
        </p:nvGraphicFramePr>
        <p:xfrm>
          <a:off x="4267200" y="3429000"/>
          <a:ext cx="4876800" cy="3429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581400" y="4191000"/>
          <a:ext cx="5257800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14450"/>
                <a:gridCol w="1314450"/>
                <a:gridCol w="1314450"/>
                <a:gridCol w="1314450"/>
              </a:tblGrid>
              <a:tr h="38100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err="1" smtClean="0"/>
                        <a:t>Q</a:t>
                      </a:r>
                      <a:r>
                        <a:rPr lang="en-US" sz="1800" baseline="-25000" dirty="0" err="1" smtClean="0"/>
                        <a:t>x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err="1" smtClean="0"/>
                        <a:t>Q’</a:t>
                      </a:r>
                      <a:r>
                        <a:rPr lang="en-US" sz="1800" baseline="-25000" dirty="0" err="1" smtClean="0"/>
                        <a:t>x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err="1" smtClean="0"/>
                        <a:t>Q’’</a:t>
                      </a:r>
                      <a:r>
                        <a:rPr lang="en-US" sz="1800" baseline="-25000" dirty="0" err="1" smtClean="0"/>
                        <a:t>x</a:t>
                      </a:r>
                      <a:endParaRPr lang="en-US" sz="1800" dirty="0"/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EAST_A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0.2547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-0.1007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-48.727</a:t>
                      </a:r>
                      <a:endParaRPr lang="en-US" sz="1200" dirty="0"/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LHCPROBE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0.2549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-0.0802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-84.411</a:t>
                      </a:r>
                      <a:endParaRPr lang="en-US" sz="1200" dirty="0"/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TOF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0.2546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-0.0673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-65.061</a:t>
                      </a:r>
                      <a:endParaRPr lang="en-US" sz="1200" dirty="0"/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SFTPRO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0.2545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-0.1123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-84.641</a:t>
                      </a:r>
                      <a:endParaRPr lang="en-US" sz="1200" dirty="0"/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EAST_A_last</a:t>
                      </a:r>
                      <a:r>
                        <a:rPr lang="en-US" sz="1200" baseline="0" dirty="0" smtClean="0"/>
                        <a:t> night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0.25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-0.9225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-204.15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09600" y="5105400"/>
            <a:ext cx="26683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Non-linear chromaticity measurements </a:t>
            </a:r>
          </a:p>
          <a:p>
            <a:r>
              <a:rPr lang="en-US" sz="1200" dirty="0" smtClean="0"/>
              <a:t>for various users.</a:t>
            </a:r>
            <a:endParaRPr lang="en-US" sz="1200" dirty="0"/>
          </a:p>
        </p:txBody>
      </p:sp>
      <p:graphicFrame>
        <p:nvGraphicFramePr>
          <p:cNvPr id="7" name="Chart 6"/>
          <p:cNvGraphicFramePr/>
          <p:nvPr/>
        </p:nvGraphicFramePr>
        <p:xfrm>
          <a:off x="457200" y="3810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4"/>
          <p:cNvGraphicFramePr/>
          <p:nvPr/>
        </p:nvGraphicFramePr>
        <p:xfrm>
          <a:off x="609600" y="9144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107</Words>
  <Application>Microsoft Office PowerPoint</Application>
  <PresentationFormat>On-screen Show (4:3)</PresentationFormat>
  <Paragraphs>34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Slide 1</vt:lpstr>
      <vt:lpstr>Slide 2</vt:lpstr>
      <vt:lpstr>Slide 3</vt:lpstr>
      <vt:lpstr>Slide 4</vt:lpstr>
      <vt:lpstr>Slide 5</vt:lpstr>
    </vt:vector>
  </TitlesOfParts>
  <Company>CERN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alachaiz</dc:creator>
  <cp:lastModifiedBy>alachaiz</cp:lastModifiedBy>
  <cp:revision>8</cp:revision>
  <dcterms:created xsi:type="dcterms:W3CDTF">2011-07-28T10:49:12Z</dcterms:created>
  <dcterms:modified xsi:type="dcterms:W3CDTF">2011-07-28T12:03:46Z</dcterms:modified>
</cp:coreProperties>
</file>